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6.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7"/>
  </p:notesMasterIdLst>
  <p:sldIdLst>
    <p:sldId id="257" r:id="rId5"/>
    <p:sldId id="258" r:id="rId6"/>
    <p:sldId id="259" r:id="rId7"/>
    <p:sldId id="260" r:id="rId8"/>
    <p:sldId id="261" r:id="rId9"/>
    <p:sldId id="262" r:id="rId10"/>
    <p:sldId id="288" r:id="rId11"/>
    <p:sldId id="263" r:id="rId12"/>
    <p:sldId id="294" r:id="rId13"/>
    <p:sldId id="295" r:id="rId14"/>
    <p:sldId id="264" r:id="rId15"/>
    <p:sldId id="265" r:id="rId16"/>
    <p:sldId id="289" r:id="rId17"/>
    <p:sldId id="267" r:id="rId18"/>
    <p:sldId id="268" r:id="rId19"/>
    <p:sldId id="270" r:id="rId20"/>
    <p:sldId id="271" r:id="rId21"/>
    <p:sldId id="272" r:id="rId22"/>
    <p:sldId id="273" r:id="rId23"/>
    <p:sldId id="297" r:id="rId24"/>
    <p:sldId id="296" r:id="rId25"/>
    <p:sldId id="275" r:id="rId26"/>
    <p:sldId id="276" r:id="rId27"/>
    <p:sldId id="278" r:id="rId28"/>
    <p:sldId id="279" r:id="rId29"/>
    <p:sldId id="293" r:id="rId30"/>
    <p:sldId id="285" r:id="rId31"/>
    <p:sldId id="280" r:id="rId32"/>
    <p:sldId id="298" r:id="rId33"/>
    <p:sldId id="299" r:id="rId34"/>
    <p:sldId id="300" r:id="rId35"/>
    <p:sldId id="301" r:id="rId36"/>
    <p:sldId id="302" r:id="rId37"/>
    <p:sldId id="303" r:id="rId38"/>
    <p:sldId id="304" r:id="rId39"/>
    <p:sldId id="305" r:id="rId40"/>
    <p:sldId id="306" r:id="rId41"/>
    <p:sldId id="307" r:id="rId42"/>
    <p:sldId id="312" r:id="rId43"/>
    <p:sldId id="313" r:id="rId44"/>
    <p:sldId id="314" r:id="rId45"/>
    <p:sldId id="28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ilazarid Gomez Feliciano" initials="KGF" lastIdx="1" clrIdx="0">
    <p:extLst/>
  </p:cmAuthor>
  <p:cmAuthor id="2" name="Ashley Mayo" initials="AM"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9" autoAdjust="0"/>
    <p:restoredTop sz="70196" autoAdjust="0"/>
  </p:normalViewPr>
  <p:slideViewPr>
    <p:cSldViewPr snapToGrid="0">
      <p:cViewPr varScale="1">
        <p:scale>
          <a:sx n="81" d="100"/>
          <a:sy n="81" d="100"/>
        </p:scale>
        <p:origin x="249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E77366-7E12-4BD9-9E2C-F044F10A3173}"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FC030FFB-421D-4EA9-B666-1FA568BB36E1}">
      <dgm:prSet phldrT="[Text]"/>
      <dgm:spPr/>
      <dgm:t>
        <a:bodyPr/>
        <a:lstStyle/>
        <a:p>
          <a:pPr algn="ctr"/>
          <a:r>
            <a:rPr lang="en-US" dirty="0" smtClean="0"/>
            <a:t>Administrative</a:t>
          </a:r>
          <a:endParaRPr lang="en-US" dirty="0"/>
        </a:p>
      </dgm:t>
    </dgm:pt>
    <dgm:pt modelId="{C94681A5-69F5-4A12-88A9-9D662E4CB336}" type="parTrans" cxnId="{80C14AD7-711B-44FE-84A0-6ABBEABB8E2F}">
      <dgm:prSet/>
      <dgm:spPr/>
      <dgm:t>
        <a:bodyPr/>
        <a:lstStyle/>
        <a:p>
          <a:endParaRPr lang="en-US"/>
        </a:p>
      </dgm:t>
    </dgm:pt>
    <dgm:pt modelId="{1D2F10F8-8321-4A26-A968-F4F4A58B2D08}" type="sibTrans" cxnId="{80C14AD7-711B-44FE-84A0-6ABBEABB8E2F}">
      <dgm:prSet/>
      <dgm:spPr/>
      <dgm:t>
        <a:bodyPr/>
        <a:lstStyle/>
        <a:p>
          <a:endParaRPr lang="en-US"/>
        </a:p>
      </dgm:t>
    </dgm:pt>
    <dgm:pt modelId="{C8855005-3BE2-4AB9-A81C-A98811CF1574}">
      <dgm:prSet phldrT="[Text]" custT="1"/>
      <dgm:spPr/>
      <dgm:t>
        <a:bodyPr/>
        <a:lstStyle/>
        <a:p>
          <a:r>
            <a:rPr lang="en-US" sz="1600" dirty="0" smtClean="0"/>
            <a:t>IC Administration</a:t>
          </a:r>
          <a:endParaRPr lang="en-US" sz="1600" dirty="0"/>
        </a:p>
      </dgm:t>
    </dgm:pt>
    <dgm:pt modelId="{F721C0D8-5316-4777-9531-2094B9E96A23}" type="parTrans" cxnId="{94807D59-BAFB-40F0-8324-93A4378E9770}">
      <dgm:prSet/>
      <dgm:spPr/>
      <dgm:t>
        <a:bodyPr/>
        <a:lstStyle/>
        <a:p>
          <a:endParaRPr lang="en-US"/>
        </a:p>
      </dgm:t>
    </dgm:pt>
    <dgm:pt modelId="{0A42C371-496A-45EA-92A3-46AAAF5FE3E0}" type="sibTrans" cxnId="{94807D59-BAFB-40F0-8324-93A4378E9770}">
      <dgm:prSet/>
      <dgm:spPr/>
      <dgm:t>
        <a:bodyPr/>
        <a:lstStyle/>
        <a:p>
          <a:endParaRPr lang="en-US"/>
        </a:p>
      </dgm:t>
    </dgm:pt>
    <dgm:pt modelId="{9B4C9942-AC89-4197-9A93-08EEBC4F8F91}">
      <dgm:prSet phldrT="[Text]" custT="1"/>
      <dgm:spPr/>
      <dgm:t>
        <a:bodyPr/>
        <a:lstStyle/>
        <a:p>
          <a:r>
            <a:rPr lang="en-US" sz="1600" dirty="0" smtClean="0"/>
            <a:t>Comprehension Assessment</a:t>
          </a:r>
          <a:endParaRPr lang="en-US" sz="1600" dirty="0"/>
        </a:p>
      </dgm:t>
    </dgm:pt>
    <dgm:pt modelId="{C6A88594-889D-4299-B528-BB17B440D84D}" type="parTrans" cxnId="{66AEFC4E-3102-4F3C-BEAE-223AD427991F}">
      <dgm:prSet/>
      <dgm:spPr/>
      <dgm:t>
        <a:bodyPr/>
        <a:lstStyle/>
        <a:p>
          <a:endParaRPr lang="en-US"/>
        </a:p>
      </dgm:t>
    </dgm:pt>
    <dgm:pt modelId="{C6661BF7-2FA7-448D-BF46-CEB68C979DEC}" type="sibTrans" cxnId="{66AEFC4E-3102-4F3C-BEAE-223AD427991F}">
      <dgm:prSet/>
      <dgm:spPr/>
      <dgm:t>
        <a:bodyPr/>
        <a:lstStyle/>
        <a:p>
          <a:endParaRPr lang="en-US"/>
        </a:p>
      </dgm:t>
    </dgm:pt>
    <dgm:pt modelId="{94847BDB-0E7B-49EE-855A-B38BF13282E5}">
      <dgm:prSet phldrT="[Text]"/>
      <dgm:spPr/>
      <dgm:t>
        <a:bodyPr/>
        <a:lstStyle/>
        <a:p>
          <a:pPr algn="ctr"/>
          <a:r>
            <a:rPr lang="en-US" dirty="0" smtClean="0"/>
            <a:t>Counseling</a:t>
          </a:r>
          <a:endParaRPr lang="en-US" dirty="0"/>
        </a:p>
      </dgm:t>
    </dgm:pt>
    <dgm:pt modelId="{18F0D5DE-59F7-49B3-910A-09BB842DB337}" type="parTrans" cxnId="{466177A2-D1CB-4F02-9592-65BE4FC2E7BC}">
      <dgm:prSet/>
      <dgm:spPr/>
      <dgm:t>
        <a:bodyPr/>
        <a:lstStyle/>
        <a:p>
          <a:endParaRPr lang="en-US"/>
        </a:p>
      </dgm:t>
    </dgm:pt>
    <dgm:pt modelId="{3B724618-5937-4630-B6F3-46BDC87C0B9F}" type="sibTrans" cxnId="{466177A2-D1CB-4F02-9592-65BE4FC2E7BC}">
      <dgm:prSet/>
      <dgm:spPr/>
      <dgm:t>
        <a:bodyPr/>
        <a:lstStyle/>
        <a:p>
          <a:endParaRPr lang="en-US"/>
        </a:p>
      </dgm:t>
    </dgm:pt>
    <dgm:pt modelId="{3D56243E-6DF4-4644-8B99-5F656B4B8ECF}">
      <dgm:prSet phldrT="[Text]" custT="1"/>
      <dgm:spPr/>
      <dgm:t>
        <a:bodyPr/>
        <a:lstStyle/>
        <a:p>
          <a:r>
            <a:rPr lang="en-US" sz="1600" dirty="0" smtClean="0"/>
            <a:t>HIV Pre-and Post Test</a:t>
          </a:r>
          <a:endParaRPr lang="en-US" sz="1600" dirty="0"/>
        </a:p>
      </dgm:t>
    </dgm:pt>
    <dgm:pt modelId="{2EBE74BF-F9B9-42E2-B5E9-039464124740}" type="parTrans" cxnId="{AD4FCA35-E8E8-41AF-9288-AE7B54A4F95C}">
      <dgm:prSet/>
      <dgm:spPr/>
      <dgm:t>
        <a:bodyPr/>
        <a:lstStyle/>
        <a:p>
          <a:endParaRPr lang="en-US"/>
        </a:p>
      </dgm:t>
    </dgm:pt>
    <dgm:pt modelId="{719781A8-644A-4FD0-A4C2-D803C33D4A39}" type="sibTrans" cxnId="{AD4FCA35-E8E8-41AF-9288-AE7B54A4F95C}">
      <dgm:prSet/>
      <dgm:spPr/>
      <dgm:t>
        <a:bodyPr/>
        <a:lstStyle/>
        <a:p>
          <a:endParaRPr lang="en-US"/>
        </a:p>
      </dgm:t>
    </dgm:pt>
    <dgm:pt modelId="{02FDA0D9-BA67-486A-99EA-5FC62BD298B8}">
      <dgm:prSet phldrT="[Text]" custT="1"/>
      <dgm:spPr/>
      <dgm:t>
        <a:bodyPr/>
        <a:lstStyle/>
        <a:p>
          <a:r>
            <a:rPr lang="en-US" sz="1600" dirty="0" smtClean="0"/>
            <a:t>HIV Risk Reduction</a:t>
          </a:r>
          <a:endParaRPr lang="en-US" sz="1600" dirty="0"/>
        </a:p>
      </dgm:t>
    </dgm:pt>
    <dgm:pt modelId="{9ED3F7E7-6BD2-491F-81C6-5532EC50A48B}" type="parTrans" cxnId="{6C2C74E2-4EDF-4C3D-A8BB-785DB64305EE}">
      <dgm:prSet/>
      <dgm:spPr/>
      <dgm:t>
        <a:bodyPr/>
        <a:lstStyle/>
        <a:p>
          <a:endParaRPr lang="en-US"/>
        </a:p>
      </dgm:t>
    </dgm:pt>
    <dgm:pt modelId="{221A0BBB-FBC8-4014-B610-DDCB515BCF3A}" type="sibTrans" cxnId="{6C2C74E2-4EDF-4C3D-A8BB-785DB64305EE}">
      <dgm:prSet/>
      <dgm:spPr/>
      <dgm:t>
        <a:bodyPr/>
        <a:lstStyle/>
        <a:p>
          <a:endParaRPr lang="en-US"/>
        </a:p>
      </dgm:t>
    </dgm:pt>
    <dgm:pt modelId="{69D50DEF-777B-481B-9C08-4D9DDBF3B6F7}">
      <dgm:prSet phldrT="[Text]"/>
      <dgm:spPr/>
      <dgm:t>
        <a:bodyPr/>
        <a:lstStyle/>
        <a:p>
          <a:pPr algn="ctr"/>
          <a:r>
            <a:rPr lang="en-US" dirty="0" smtClean="0"/>
            <a:t>Clinical</a:t>
          </a:r>
          <a:endParaRPr lang="en-US" dirty="0"/>
        </a:p>
      </dgm:t>
    </dgm:pt>
    <dgm:pt modelId="{7BBBB607-04DC-43B0-B071-CEA8A8487453}" type="parTrans" cxnId="{9D78EC00-0689-43C0-9B7C-FA992BCF1A7B}">
      <dgm:prSet/>
      <dgm:spPr/>
      <dgm:t>
        <a:bodyPr/>
        <a:lstStyle/>
        <a:p>
          <a:endParaRPr lang="en-US"/>
        </a:p>
      </dgm:t>
    </dgm:pt>
    <dgm:pt modelId="{A7F6DE03-178B-4785-82E1-AEF049D42F28}" type="sibTrans" cxnId="{9D78EC00-0689-43C0-9B7C-FA992BCF1A7B}">
      <dgm:prSet/>
      <dgm:spPr/>
      <dgm:t>
        <a:bodyPr/>
        <a:lstStyle/>
        <a:p>
          <a:endParaRPr lang="en-US"/>
        </a:p>
      </dgm:t>
    </dgm:pt>
    <dgm:pt modelId="{ACEA3DBB-380F-47AA-9F4C-8DAE01C89C67}">
      <dgm:prSet phldrT="[Text]" custT="1"/>
      <dgm:spPr/>
      <dgm:t>
        <a:bodyPr/>
        <a:lstStyle/>
        <a:p>
          <a:r>
            <a:rPr lang="en-US" sz="1600" dirty="0" smtClean="0"/>
            <a:t>PTID Assignment</a:t>
          </a:r>
          <a:endParaRPr lang="en-US" sz="1600" dirty="0"/>
        </a:p>
      </dgm:t>
    </dgm:pt>
    <dgm:pt modelId="{44127FC1-CC73-4AF0-9ECE-CF19557A5AC7}" type="parTrans" cxnId="{814C0BD9-CBCC-44AC-977F-58CFFCDD5197}">
      <dgm:prSet/>
      <dgm:spPr/>
      <dgm:t>
        <a:bodyPr/>
        <a:lstStyle/>
        <a:p>
          <a:endParaRPr lang="en-US"/>
        </a:p>
      </dgm:t>
    </dgm:pt>
    <dgm:pt modelId="{A8BC7590-A0D7-4DB9-B1CB-BF9C80E91C2D}" type="sibTrans" cxnId="{814C0BD9-CBCC-44AC-977F-58CFFCDD5197}">
      <dgm:prSet/>
      <dgm:spPr/>
      <dgm:t>
        <a:bodyPr/>
        <a:lstStyle/>
        <a:p>
          <a:endParaRPr lang="en-US"/>
        </a:p>
      </dgm:t>
    </dgm:pt>
    <dgm:pt modelId="{320592B3-FCB2-49D6-A21C-E7958F98C446}">
      <dgm:prSet phldrT="[Text]" custT="1"/>
      <dgm:spPr/>
      <dgm:t>
        <a:bodyPr/>
        <a:lstStyle/>
        <a:p>
          <a:r>
            <a:rPr lang="en-US" sz="1600" dirty="0" smtClean="0"/>
            <a:t>Demographic Information </a:t>
          </a:r>
          <a:endParaRPr lang="en-US" sz="1600" dirty="0"/>
        </a:p>
      </dgm:t>
    </dgm:pt>
    <dgm:pt modelId="{EB725C7A-B887-4202-8B0A-954134204394}" type="parTrans" cxnId="{7F2F2FBC-8815-4EE1-A08C-3D3681AD3317}">
      <dgm:prSet/>
      <dgm:spPr/>
      <dgm:t>
        <a:bodyPr/>
        <a:lstStyle/>
        <a:p>
          <a:endParaRPr lang="en-US"/>
        </a:p>
      </dgm:t>
    </dgm:pt>
    <dgm:pt modelId="{7983DE2D-8DFB-43BB-AF36-405C91BCEEF1}" type="sibTrans" cxnId="{7F2F2FBC-8815-4EE1-A08C-3D3681AD3317}">
      <dgm:prSet/>
      <dgm:spPr/>
      <dgm:t>
        <a:bodyPr/>
        <a:lstStyle/>
        <a:p>
          <a:endParaRPr lang="en-US"/>
        </a:p>
      </dgm:t>
    </dgm:pt>
    <dgm:pt modelId="{E7495FD1-FDDD-4D9E-A1DA-35640502140D}">
      <dgm:prSet phldrT="[Text]" custT="1"/>
      <dgm:spPr/>
      <dgm:t>
        <a:bodyPr/>
        <a:lstStyle/>
        <a:p>
          <a:r>
            <a:rPr lang="en-US" sz="1600" dirty="0" smtClean="0"/>
            <a:t>Eligibility </a:t>
          </a:r>
          <a:r>
            <a:rPr lang="en-US" sz="1600" u="sng" dirty="0" smtClean="0"/>
            <a:t>Assessment</a:t>
          </a:r>
          <a:endParaRPr lang="en-US" sz="1600" u="sng" dirty="0"/>
        </a:p>
      </dgm:t>
    </dgm:pt>
    <dgm:pt modelId="{54D5D2D2-9D9C-4040-9A93-1769490AFD6B}" type="parTrans" cxnId="{DE6F3867-AC40-4D8D-8EDE-8B41718E6658}">
      <dgm:prSet/>
      <dgm:spPr/>
      <dgm:t>
        <a:bodyPr/>
        <a:lstStyle/>
        <a:p>
          <a:endParaRPr lang="en-US"/>
        </a:p>
      </dgm:t>
    </dgm:pt>
    <dgm:pt modelId="{F99E17A5-D3F9-4845-9BD5-44E3A522CC79}" type="sibTrans" cxnId="{DE6F3867-AC40-4D8D-8EDE-8B41718E6658}">
      <dgm:prSet/>
      <dgm:spPr/>
      <dgm:t>
        <a:bodyPr/>
        <a:lstStyle/>
        <a:p>
          <a:endParaRPr lang="en-US"/>
        </a:p>
      </dgm:t>
    </dgm:pt>
    <dgm:pt modelId="{F5333953-7F7E-4F70-A789-0D661168E79F}">
      <dgm:prSet phldrT="[Text]" custT="1"/>
      <dgm:spPr/>
      <dgm:t>
        <a:bodyPr/>
        <a:lstStyle/>
        <a:p>
          <a:r>
            <a:rPr lang="en-US" sz="1600" dirty="0" smtClean="0"/>
            <a:t>Reimbursement Provision</a:t>
          </a:r>
          <a:endParaRPr lang="en-US" sz="1600" dirty="0"/>
        </a:p>
      </dgm:t>
    </dgm:pt>
    <dgm:pt modelId="{30EDB1A2-ED8A-4230-96C9-0B29818A6262}" type="parTrans" cxnId="{2CC745A3-96A7-4C91-8A32-EC2E7F74AF28}">
      <dgm:prSet/>
      <dgm:spPr/>
      <dgm:t>
        <a:bodyPr/>
        <a:lstStyle/>
        <a:p>
          <a:endParaRPr lang="en-US"/>
        </a:p>
      </dgm:t>
    </dgm:pt>
    <dgm:pt modelId="{C01DF632-B574-4E92-9602-CC529F3AB3BD}" type="sibTrans" cxnId="{2CC745A3-96A7-4C91-8A32-EC2E7F74AF28}">
      <dgm:prSet/>
      <dgm:spPr/>
      <dgm:t>
        <a:bodyPr/>
        <a:lstStyle/>
        <a:p>
          <a:endParaRPr lang="en-US"/>
        </a:p>
      </dgm:t>
    </dgm:pt>
    <dgm:pt modelId="{D0B5C2AD-CAE2-459C-96BB-1FBB54CB5AD2}">
      <dgm:prSet phldrT="[Text]" custT="1"/>
      <dgm:spPr/>
      <dgm:t>
        <a:bodyPr/>
        <a:lstStyle/>
        <a:p>
          <a:r>
            <a:rPr lang="en-US" sz="1600" i="1" dirty="0" smtClean="0">
              <a:solidFill>
                <a:schemeClr val="accent2"/>
              </a:solidFill>
            </a:rPr>
            <a:t>Next Visit Scheduling*</a:t>
          </a:r>
          <a:endParaRPr lang="en-US" sz="1600" i="1" dirty="0">
            <a:solidFill>
              <a:schemeClr val="accent2"/>
            </a:solidFill>
          </a:endParaRPr>
        </a:p>
      </dgm:t>
    </dgm:pt>
    <dgm:pt modelId="{91F8FA65-1532-4AC9-AC47-CD70A0F242CA}" type="parTrans" cxnId="{2F1441EA-9FC7-4B60-A6F6-BA50DB25A6EA}">
      <dgm:prSet/>
      <dgm:spPr/>
      <dgm:t>
        <a:bodyPr/>
        <a:lstStyle/>
        <a:p>
          <a:endParaRPr lang="en-US"/>
        </a:p>
      </dgm:t>
    </dgm:pt>
    <dgm:pt modelId="{444E8980-D674-4977-9C2E-37DCA606B4DA}" type="sibTrans" cxnId="{2F1441EA-9FC7-4B60-A6F6-BA50DB25A6EA}">
      <dgm:prSet/>
      <dgm:spPr/>
      <dgm:t>
        <a:bodyPr/>
        <a:lstStyle/>
        <a:p>
          <a:endParaRPr lang="en-US"/>
        </a:p>
      </dgm:t>
    </dgm:pt>
    <dgm:pt modelId="{6F1A9C83-CB2B-43F5-B5CA-10C151CC9C9E}">
      <dgm:prSet phldrT="[Text]" custT="1"/>
      <dgm:spPr/>
      <dgm:t>
        <a:bodyPr/>
        <a:lstStyle/>
        <a:p>
          <a:r>
            <a:rPr lang="en-US" sz="1600" dirty="0" smtClean="0"/>
            <a:t>Contraceptive</a:t>
          </a:r>
          <a:endParaRPr lang="en-US" sz="1600" dirty="0"/>
        </a:p>
      </dgm:t>
    </dgm:pt>
    <dgm:pt modelId="{CEAB59D6-2E3A-47B5-BDE8-1FDADC6E8D4B}" type="parTrans" cxnId="{89D0C0B5-37A9-45B1-9659-DDE2B296B96F}">
      <dgm:prSet/>
      <dgm:spPr/>
      <dgm:t>
        <a:bodyPr/>
        <a:lstStyle/>
        <a:p>
          <a:endParaRPr lang="en-US"/>
        </a:p>
      </dgm:t>
    </dgm:pt>
    <dgm:pt modelId="{38AF3E73-F736-4DEE-8984-B7428CEC137C}" type="sibTrans" cxnId="{89D0C0B5-37A9-45B1-9659-DDE2B296B96F}">
      <dgm:prSet/>
      <dgm:spPr/>
      <dgm:t>
        <a:bodyPr/>
        <a:lstStyle/>
        <a:p>
          <a:endParaRPr lang="en-US"/>
        </a:p>
      </dgm:t>
    </dgm:pt>
    <dgm:pt modelId="{6B2F0BB8-5FB5-4009-BE2E-93BB77858F3A}">
      <dgm:prSet phldrT="[Text]" custT="1"/>
      <dgm:spPr/>
      <dgm:t>
        <a:bodyPr/>
        <a:lstStyle/>
        <a:p>
          <a:r>
            <a:rPr lang="en-US" sz="1600" dirty="0" smtClean="0"/>
            <a:t>Protocol Adherence</a:t>
          </a:r>
          <a:endParaRPr lang="en-US" sz="1600" dirty="0"/>
        </a:p>
      </dgm:t>
    </dgm:pt>
    <dgm:pt modelId="{4664F52C-A89B-47B1-88E9-C2DCA324522E}" type="parTrans" cxnId="{C4177379-41D7-405A-B6A6-7905042BD33F}">
      <dgm:prSet/>
      <dgm:spPr/>
      <dgm:t>
        <a:bodyPr/>
        <a:lstStyle/>
        <a:p>
          <a:endParaRPr lang="en-US"/>
        </a:p>
      </dgm:t>
    </dgm:pt>
    <dgm:pt modelId="{813EB4FC-C65A-493C-84D0-B5C87D96B0E9}" type="sibTrans" cxnId="{C4177379-41D7-405A-B6A6-7905042BD33F}">
      <dgm:prSet/>
      <dgm:spPr/>
      <dgm:t>
        <a:bodyPr/>
        <a:lstStyle/>
        <a:p>
          <a:endParaRPr lang="en-US"/>
        </a:p>
      </dgm:t>
    </dgm:pt>
    <dgm:pt modelId="{A632694D-16C2-4DEC-8F3E-900B050E164D}">
      <dgm:prSet phldrT="[Text]" custT="1"/>
      <dgm:spPr/>
      <dgm:t>
        <a:bodyPr/>
        <a:lstStyle/>
        <a:p>
          <a:r>
            <a:rPr lang="en-US" sz="1600" dirty="0" smtClean="0"/>
            <a:t>Medical/Menstrual History Review</a:t>
          </a:r>
          <a:endParaRPr lang="en-US" sz="1600" dirty="0"/>
        </a:p>
      </dgm:t>
    </dgm:pt>
    <dgm:pt modelId="{25872C50-47A5-4C52-B460-8EE2173C159E}" type="parTrans" cxnId="{D9056070-42A1-4FF1-A142-3EBDE175FC97}">
      <dgm:prSet/>
      <dgm:spPr/>
      <dgm:t>
        <a:bodyPr/>
        <a:lstStyle/>
        <a:p>
          <a:endParaRPr lang="en-US"/>
        </a:p>
      </dgm:t>
    </dgm:pt>
    <dgm:pt modelId="{6CABC7D6-B3CD-42E6-A6D9-9427D4F76DE2}" type="sibTrans" cxnId="{D9056070-42A1-4FF1-A142-3EBDE175FC97}">
      <dgm:prSet/>
      <dgm:spPr/>
      <dgm:t>
        <a:bodyPr/>
        <a:lstStyle/>
        <a:p>
          <a:endParaRPr lang="en-US"/>
        </a:p>
      </dgm:t>
    </dgm:pt>
    <dgm:pt modelId="{59AB4D91-35F8-469E-B324-54B3F050835E}">
      <dgm:prSet phldrT="[Text]" custT="1"/>
      <dgm:spPr/>
      <dgm:t>
        <a:bodyPr/>
        <a:lstStyle/>
        <a:p>
          <a:r>
            <a:rPr lang="en-US" sz="1600" dirty="0" smtClean="0"/>
            <a:t>Medication History Review</a:t>
          </a:r>
          <a:endParaRPr lang="en-US" sz="1600" dirty="0"/>
        </a:p>
      </dgm:t>
    </dgm:pt>
    <dgm:pt modelId="{2638D274-1C47-4E45-A3CF-97E2E7291795}" type="parTrans" cxnId="{2AEC03DE-30A1-4494-B6ED-52BCD0D01C0F}">
      <dgm:prSet/>
      <dgm:spPr/>
      <dgm:t>
        <a:bodyPr/>
        <a:lstStyle/>
        <a:p>
          <a:endParaRPr lang="en-US"/>
        </a:p>
      </dgm:t>
    </dgm:pt>
    <dgm:pt modelId="{185C5ED9-1D8F-4C57-B4AC-D95A0A29B640}" type="sibTrans" cxnId="{2AEC03DE-30A1-4494-B6ED-52BCD0D01C0F}">
      <dgm:prSet/>
      <dgm:spPr/>
      <dgm:t>
        <a:bodyPr/>
        <a:lstStyle/>
        <a:p>
          <a:endParaRPr lang="en-US"/>
        </a:p>
      </dgm:t>
    </dgm:pt>
    <dgm:pt modelId="{4ACD5AD7-2368-42B3-8DD4-3FCEBDD37AEC}">
      <dgm:prSet phldrT="[Text]" custT="1"/>
      <dgm:spPr/>
      <dgm:t>
        <a:bodyPr/>
        <a:lstStyle/>
        <a:p>
          <a:r>
            <a:rPr lang="en-US" sz="1600" dirty="0" smtClean="0"/>
            <a:t>Physical Exam</a:t>
          </a:r>
          <a:endParaRPr lang="en-US" sz="1600" dirty="0"/>
        </a:p>
      </dgm:t>
    </dgm:pt>
    <dgm:pt modelId="{C71573A4-B43A-4B88-BF6F-CF3501686E17}" type="parTrans" cxnId="{1BCB5CAB-011F-430B-BB81-3CA1DB3A6C0D}">
      <dgm:prSet/>
      <dgm:spPr/>
      <dgm:t>
        <a:bodyPr/>
        <a:lstStyle/>
        <a:p>
          <a:endParaRPr lang="en-US"/>
        </a:p>
      </dgm:t>
    </dgm:pt>
    <dgm:pt modelId="{AF4FFBA5-702C-43E7-B56D-0B398A32A203}" type="sibTrans" cxnId="{1BCB5CAB-011F-430B-BB81-3CA1DB3A6C0D}">
      <dgm:prSet/>
      <dgm:spPr/>
      <dgm:t>
        <a:bodyPr/>
        <a:lstStyle/>
        <a:p>
          <a:endParaRPr lang="en-US"/>
        </a:p>
      </dgm:t>
    </dgm:pt>
    <dgm:pt modelId="{D3CFA4E0-DD2E-4565-B92A-4AD7D0136A1E}">
      <dgm:prSet phldrT="[Text]" custT="1"/>
      <dgm:spPr/>
      <dgm:t>
        <a:bodyPr/>
        <a:lstStyle/>
        <a:p>
          <a:r>
            <a:rPr lang="en-US" sz="1600" dirty="0" smtClean="0"/>
            <a:t>Pelvic Exam</a:t>
          </a:r>
          <a:endParaRPr lang="en-US" sz="1600" dirty="0"/>
        </a:p>
      </dgm:t>
    </dgm:pt>
    <dgm:pt modelId="{745CF317-F625-452F-AE5D-AFA844B0A486}" type="parTrans" cxnId="{C7F6ED92-1149-42CB-92ED-A3FCD965F949}">
      <dgm:prSet/>
      <dgm:spPr/>
      <dgm:t>
        <a:bodyPr/>
        <a:lstStyle/>
        <a:p>
          <a:endParaRPr lang="en-US"/>
        </a:p>
      </dgm:t>
    </dgm:pt>
    <dgm:pt modelId="{82A217B7-FA59-4F09-B2D4-60229583F97E}" type="sibTrans" cxnId="{C7F6ED92-1149-42CB-92ED-A3FCD965F949}">
      <dgm:prSet/>
      <dgm:spPr/>
      <dgm:t>
        <a:bodyPr/>
        <a:lstStyle/>
        <a:p>
          <a:endParaRPr lang="en-US"/>
        </a:p>
      </dgm:t>
    </dgm:pt>
    <dgm:pt modelId="{D933B9EE-F262-4185-9DC9-9E5092231C67}">
      <dgm:prSet phldrT="[Text]" custT="1"/>
      <dgm:spPr/>
      <dgm:t>
        <a:bodyPr/>
        <a:lstStyle/>
        <a:p>
          <a:r>
            <a:rPr lang="en-US" sz="1600" i="1" dirty="0" smtClean="0">
              <a:solidFill>
                <a:schemeClr val="accent2"/>
              </a:solidFill>
            </a:rPr>
            <a:t>Referrals or Rx for UTIs/RTIs/STIs*</a:t>
          </a:r>
          <a:endParaRPr lang="en-US" sz="1600" i="1" dirty="0">
            <a:solidFill>
              <a:schemeClr val="accent2"/>
            </a:solidFill>
          </a:endParaRPr>
        </a:p>
      </dgm:t>
    </dgm:pt>
    <dgm:pt modelId="{5444435F-91F5-4E13-A2BB-48447058DD60}" type="parTrans" cxnId="{0A89B640-988E-4964-A0C8-914CCF7D55EC}">
      <dgm:prSet/>
      <dgm:spPr/>
      <dgm:t>
        <a:bodyPr/>
        <a:lstStyle/>
        <a:p>
          <a:endParaRPr lang="en-US"/>
        </a:p>
      </dgm:t>
    </dgm:pt>
    <dgm:pt modelId="{4C81461B-32C7-4C09-B836-8D2007AC72B1}" type="sibTrans" cxnId="{0A89B640-988E-4964-A0C8-914CCF7D55EC}">
      <dgm:prSet/>
      <dgm:spPr/>
      <dgm:t>
        <a:bodyPr/>
        <a:lstStyle/>
        <a:p>
          <a:endParaRPr lang="en-US"/>
        </a:p>
      </dgm:t>
    </dgm:pt>
    <dgm:pt modelId="{4B0DF500-542E-4375-B15B-AC07B8800DDA}">
      <dgm:prSet phldrT="[Text]" custT="1"/>
      <dgm:spPr/>
      <dgm:t>
        <a:bodyPr/>
        <a:lstStyle/>
        <a:p>
          <a:r>
            <a:rPr lang="en-US" sz="1600" dirty="0" smtClean="0"/>
            <a:t>Provision of Available Results</a:t>
          </a:r>
          <a:endParaRPr lang="en-US" sz="1600" dirty="0"/>
        </a:p>
      </dgm:t>
    </dgm:pt>
    <dgm:pt modelId="{05572102-B0D9-4A1F-91AC-2AA16A894D7D}" type="parTrans" cxnId="{6BC58298-5709-40C0-991E-1D9B143DBDFC}">
      <dgm:prSet/>
      <dgm:spPr/>
      <dgm:t>
        <a:bodyPr/>
        <a:lstStyle/>
        <a:p>
          <a:endParaRPr lang="en-US"/>
        </a:p>
      </dgm:t>
    </dgm:pt>
    <dgm:pt modelId="{3479BDA5-6AB1-4F51-84FD-BF9968E7BA46}" type="sibTrans" cxnId="{6BC58298-5709-40C0-991E-1D9B143DBDFC}">
      <dgm:prSet/>
      <dgm:spPr/>
      <dgm:t>
        <a:bodyPr/>
        <a:lstStyle/>
        <a:p>
          <a:endParaRPr lang="en-US"/>
        </a:p>
      </dgm:t>
    </dgm:pt>
    <dgm:pt modelId="{202BE104-61F2-40B4-BA6D-05AE1CC75D16}" type="pres">
      <dgm:prSet presAssocID="{F7E77366-7E12-4BD9-9E2C-F044F10A3173}" presName="layout" presStyleCnt="0">
        <dgm:presLayoutVars>
          <dgm:chMax/>
          <dgm:chPref/>
          <dgm:dir/>
          <dgm:resizeHandles/>
        </dgm:presLayoutVars>
      </dgm:prSet>
      <dgm:spPr/>
      <dgm:t>
        <a:bodyPr/>
        <a:lstStyle/>
        <a:p>
          <a:endParaRPr lang="en-US"/>
        </a:p>
      </dgm:t>
    </dgm:pt>
    <dgm:pt modelId="{4294775E-E410-4FD9-8BA4-7AD3587A3821}" type="pres">
      <dgm:prSet presAssocID="{FC030FFB-421D-4EA9-B666-1FA568BB36E1}" presName="root" presStyleCnt="0">
        <dgm:presLayoutVars>
          <dgm:chMax/>
          <dgm:chPref/>
        </dgm:presLayoutVars>
      </dgm:prSet>
      <dgm:spPr/>
    </dgm:pt>
    <dgm:pt modelId="{254861B1-FFC0-4CA3-A616-7B6005D97D98}" type="pres">
      <dgm:prSet presAssocID="{FC030FFB-421D-4EA9-B666-1FA568BB36E1}" presName="rootComposite" presStyleCnt="0">
        <dgm:presLayoutVars/>
      </dgm:prSet>
      <dgm:spPr/>
    </dgm:pt>
    <dgm:pt modelId="{129FAE5A-7E2D-4AE5-84C2-2BF1E41880FA}" type="pres">
      <dgm:prSet presAssocID="{FC030FFB-421D-4EA9-B666-1FA568BB36E1}" presName="ParentAccent" presStyleLbl="alignNode1" presStyleIdx="0" presStyleCnt="3"/>
      <dgm:spPr/>
    </dgm:pt>
    <dgm:pt modelId="{6EB62ED9-0EFD-4C1B-8A62-373A8EA8AC69}" type="pres">
      <dgm:prSet presAssocID="{FC030FFB-421D-4EA9-B666-1FA568BB36E1}" presName="ParentSmallAccent" presStyleLbl="fgAcc1" presStyleIdx="0" presStyleCnt="3"/>
      <dgm:spPr>
        <a:solidFill>
          <a:schemeClr val="accent2">
            <a:alpha val="90000"/>
          </a:schemeClr>
        </a:solidFill>
      </dgm:spPr>
    </dgm:pt>
    <dgm:pt modelId="{20B67F24-9F83-40BE-A15C-8662E7777E75}" type="pres">
      <dgm:prSet presAssocID="{FC030FFB-421D-4EA9-B666-1FA568BB36E1}" presName="Parent" presStyleLbl="revTx" presStyleIdx="0" presStyleCnt="20">
        <dgm:presLayoutVars>
          <dgm:chMax/>
          <dgm:chPref val="4"/>
          <dgm:bulletEnabled val="1"/>
        </dgm:presLayoutVars>
      </dgm:prSet>
      <dgm:spPr/>
      <dgm:t>
        <a:bodyPr/>
        <a:lstStyle/>
        <a:p>
          <a:endParaRPr lang="en-US"/>
        </a:p>
      </dgm:t>
    </dgm:pt>
    <dgm:pt modelId="{D87DED9A-8FBE-4900-A5C0-7DADCFC86BA6}" type="pres">
      <dgm:prSet presAssocID="{FC030FFB-421D-4EA9-B666-1FA568BB36E1}" presName="childShape" presStyleCnt="0">
        <dgm:presLayoutVars>
          <dgm:chMax val="0"/>
          <dgm:chPref val="0"/>
        </dgm:presLayoutVars>
      </dgm:prSet>
      <dgm:spPr/>
    </dgm:pt>
    <dgm:pt modelId="{BF24C8CB-CCD2-4738-B8C0-833571AE4B62}" type="pres">
      <dgm:prSet presAssocID="{C8855005-3BE2-4AB9-A81C-A98811CF1574}" presName="childComposite" presStyleCnt="0">
        <dgm:presLayoutVars>
          <dgm:chMax val="0"/>
          <dgm:chPref val="0"/>
        </dgm:presLayoutVars>
      </dgm:prSet>
      <dgm:spPr/>
    </dgm:pt>
    <dgm:pt modelId="{9008F5C9-4684-46E6-81F6-C214276D82D4}" type="pres">
      <dgm:prSet presAssocID="{C8855005-3BE2-4AB9-A81C-A98811CF1574}" presName="ChildAccent" presStyleLbl="solidFgAcc1" presStyleIdx="0" presStyleCnt="17"/>
      <dgm:spPr/>
    </dgm:pt>
    <dgm:pt modelId="{2ECBBE87-2A67-4A9C-AA83-AF1394CBFA51}" type="pres">
      <dgm:prSet presAssocID="{C8855005-3BE2-4AB9-A81C-A98811CF1574}" presName="Child" presStyleLbl="revTx" presStyleIdx="1" presStyleCnt="20">
        <dgm:presLayoutVars>
          <dgm:chMax val="0"/>
          <dgm:chPref val="0"/>
          <dgm:bulletEnabled val="1"/>
        </dgm:presLayoutVars>
      </dgm:prSet>
      <dgm:spPr/>
      <dgm:t>
        <a:bodyPr/>
        <a:lstStyle/>
        <a:p>
          <a:endParaRPr lang="en-US"/>
        </a:p>
      </dgm:t>
    </dgm:pt>
    <dgm:pt modelId="{555A66D2-9ABB-488D-B6A0-BD3B72CCD582}" type="pres">
      <dgm:prSet presAssocID="{9B4C9942-AC89-4197-9A93-08EEBC4F8F91}" presName="childComposite" presStyleCnt="0">
        <dgm:presLayoutVars>
          <dgm:chMax val="0"/>
          <dgm:chPref val="0"/>
        </dgm:presLayoutVars>
      </dgm:prSet>
      <dgm:spPr/>
    </dgm:pt>
    <dgm:pt modelId="{4BD09C1C-8C73-4E24-A17C-61DED14E65A1}" type="pres">
      <dgm:prSet presAssocID="{9B4C9942-AC89-4197-9A93-08EEBC4F8F91}" presName="ChildAccent" presStyleLbl="solidFgAcc1" presStyleIdx="1" presStyleCnt="17"/>
      <dgm:spPr/>
    </dgm:pt>
    <dgm:pt modelId="{FA1B8461-F6F6-466F-B9ED-3645F3EA1E13}" type="pres">
      <dgm:prSet presAssocID="{9B4C9942-AC89-4197-9A93-08EEBC4F8F91}" presName="Child" presStyleLbl="revTx" presStyleIdx="2" presStyleCnt="20">
        <dgm:presLayoutVars>
          <dgm:chMax val="0"/>
          <dgm:chPref val="0"/>
          <dgm:bulletEnabled val="1"/>
        </dgm:presLayoutVars>
      </dgm:prSet>
      <dgm:spPr/>
      <dgm:t>
        <a:bodyPr/>
        <a:lstStyle/>
        <a:p>
          <a:endParaRPr lang="en-US"/>
        </a:p>
      </dgm:t>
    </dgm:pt>
    <dgm:pt modelId="{68C8AF6F-2BDD-4432-8C8F-603902F84CB0}" type="pres">
      <dgm:prSet presAssocID="{ACEA3DBB-380F-47AA-9F4C-8DAE01C89C67}" presName="childComposite" presStyleCnt="0">
        <dgm:presLayoutVars>
          <dgm:chMax val="0"/>
          <dgm:chPref val="0"/>
        </dgm:presLayoutVars>
      </dgm:prSet>
      <dgm:spPr/>
    </dgm:pt>
    <dgm:pt modelId="{88C8B43D-4E1B-47A3-BC84-38113936EC30}" type="pres">
      <dgm:prSet presAssocID="{ACEA3DBB-380F-47AA-9F4C-8DAE01C89C67}" presName="ChildAccent" presStyleLbl="solidFgAcc1" presStyleIdx="2" presStyleCnt="17"/>
      <dgm:spPr/>
    </dgm:pt>
    <dgm:pt modelId="{C035C9D8-9FB1-4D63-BDE4-7C646FA2CD15}" type="pres">
      <dgm:prSet presAssocID="{ACEA3DBB-380F-47AA-9F4C-8DAE01C89C67}" presName="Child" presStyleLbl="revTx" presStyleIdx="3" presStyleCnt="20">
        <dgm:presLayoutVars>
          <dgm:chMax val="0"/>
          <dgm:chPref val="0"/>
          <dgm:bulletEnabled val="1"/>
        </dgm:presLayoutVars>
      </dgm:prSet>
      <dgm:spPr/>
      <dgm:t>
        <a:bodyPr/>
        <a:lstStyle/>
        <a:p>
          <a:endParaRPr lang="en-US"/>
        </a:p>
      </dgm:t>
    </dgm:pt>
    <dgm:pt modelId="{DF9462D4-695F-4F74-BD96-070D5DEADF8E}" type="pres">
      <dgm:prSet presAssocID="{320592B3-FCB2-49D6-A21C-E7958F98C446}" presName="childComposite" presStyleCnt="0">
        <dgm:presLayoutVars>
          <dgm:chMax val="0"/>
          <dgm:chPref val="0"/>
        </dgm:presLayoutVars>
      </dgm:prSet>
      <dgm:spPr/>
    </dgm:pt>
    <dgm:pt modelId="{DC637115-6A0D-4C76-87A7-C560E042E491}" type="pres">
      <dgm:prSet presAssocID="{320592B3-FCB2-49D6-A21C-E7958F98C446}" presName="ChildAccent" presStyleLbl="solidFgAcc1" presStyleIdx="3" presStyleCnt="17"/>
      <dgm:spPr/>
    </dgm:pt>
    <dgm:pt modelId="{B2D278E5-0595-49D6-845C-EFC68DBCDA63}" type="pres">
      <dgm:prSet presAssocID="{320592B3-FCB2-49D6-A21C-E7958F98C446}" presName="Child" presStyleLbl="revTx" presStyleIdx="4" presStyleCnt="20">
        <dgm:presLayoutVars>
          <dgm:chMax val="0"/>
          <dgm:chPref val="0"/>
          <dgm:bulletEnabled val="1"/>
        </dgm:presLayoutVars>
      </dgm:prSet>
      <dgm:spPr/>
      <dgm:t>
        <a:bodyPr/>
        <a:lstStyle/>
        <a:p>
          <a:endParaRPr lang="en-US"/>
        </a:p>
      </dgm:t>
    </dgm:pt>
    <dgm:pt modelId="{1176804C-0897-4506-ADBE-8F6B5E7BCC3B}" type="pres">
      <dgm:prSet presAssocID="{E7495FD1-FDDD-4D9E-A1DA-35640502140D}" presName="childComposite" presStyleCnt="0">
        <dgm:presLayoutVars>
          <dgm:chMax val="0"/>
          <dgm:chPref val="0"/>
        </dgm:presLayoutVars>
      </dgm:prSet>
      <dgm:spPr/>
    </dgm:pt>
    <dgm:pt modelId="{E580F219-50B8-47E4-A5AF-1F96115E908D}" type="pres">
      <dgm:prSet presAssocID="{E7495FD1-FDDD-4D9E-A1DA-35640502140D}" presName="ChildAccent" presStyleLbl="solidFgAcc1" presStyleIdx="4" presStyleCnt="17"/>
      <dgm:spPr/>
    </dgm:pt>
    <dgm:pt modelId="{AA795086-9E73-4D86-9D76-4CAE7654B613}" type="pres">
      <dgm:prSet presAssocID="{E7495FD1-FDDD-4D9E-A1DA-35640502140D}" presName="Child" presStyleLbl="revTx" presStyleIdx="5" presStyleCnt="20">
        <dgm:presLayoutVars>
          <dgm:chMax val="0"/>
          <dgm:chPref val="0"/>
          <dgm:bulletEnabled val="1"/>
        </dgm:presLayoutVars>
      </dgm:prSet>
      <dgm:spPr/>
      <dgm:t>
        <a:bodyPr/>
        <a:lstStyle/>
        <a:p>
          <a:endParaRPr lang="en-US"/>
        </a:p>
      </dgm:t>
    </dgm:pt>
    <dgm:pt modelId="{B94B558C-E28B-453B-892D-B55D2E5069B3}" type="pres">
      <dgm:prSet presAssocID="{F5333953-7F7E-4F70-A789-0D661168E79F}" presName="childComposite" presStyleCnt="0">
        <dgm:presLayoutVars>
          <dgm:chMax val="0"/>
          <dgm:chPref val="0"/>
        </dgm:presLayoutVars>
      </dgm:prSet>
      <dgm:spPr/>
    </dgm:pt>
    <dgm:pt modelId="{B617BD95-2561-44C8-9842-5B017FA7CB3E}" type="pres">
      <dgm:prSet presAssocID="{F5333953-7F7E-4F70-A789-0D661168E79F}" presName="ChildAccent" presStyleLbl="solidFgAcc1" presStyleIdx="5" presStyleCnt="17"/>
      <dgm:spPr/>
    </dgm:pt>
    <dgm:pt modelId="{022A3545-D756-4B76-B17A-E99920BEFBEB}" type="pres">
      <dgm:prSet presAssocID="{F5333953-7F7E-4F70-A789-0D661168E79F}" presName="Child" presStyleLbl="revTx" presStyleIdx="6" presStyleCnt="20">
        <dgm:presLayoutVars>
          <dgm:chMax val="0"/>
          <dgm:chPref val="0"/>
          <dgm:bulletEnabled val="1"/>
        </dgm:presLayoutVars>
      </dgm:prSet>
      <dgm:spPr/>
      <dgm:t>
        <a:bodyPr/>
        <a:lstStyle/>
        <a:p>
          <a:endParaRPr lang="en-US"/>
        </a:p>
      </dgm:t>
    </dgm:pt>
    <dgm:pt modelId="{B5820CC6-D498-402F-BE78-562CD4A5DBBB}" type="pres">
      <dgm:prSet presAssocID="{D0B5C2AD-CAE2-459C-96BB-1FBB54CB5AD2}" presName="childComposite" presStyleCnt="0">
        <dgm:presLayoutVars>
          <dgm:chMax val="0"/>
          <dgm:chPref val="0"/>
        </dgm:presLayoutVars>
      </dgm:prSet>
      <dgm:spPr/>
    </dgm:pt>
    <dgm:pt modelId="{267EB9EC-6199-4EE2-856D-24401802F796}" type="pres">
      <dgm:prSet presAssocID="{D0B5C2AD-CAE2-459C-96BB-1FBB54CB5AD2}" presName="ChildAccent" presStyleLbl="solidFgAcc1" presStyleIdx="6" presStyleCnt="17"/>
      <dgm:spPr/>
    </dgm:pt>
    <dgm:pt modelId="{0A2B7E58-AD02-4AA4-B68C-4C6FE768C2B9}" type="pres">
      <dgm:prSet presAssocID="{D0B5C2AD-CAE2-459C-96BB-1FBB54CB5AD2}" presName="Child" presStyleLbl="revTx" presStyleIdx="7" presStyleCnt="20">
        <dgm:presLayoutVars>
          <dgm:chMax val="0"/>
          <dgm:chPref val="0"/>
          <dgm:bulletEnabled val="1"/>
        </dgm:presLayoutVars>
      </dgm:prSet>
      <dgm:spPr/>
      <dgm:t>
        <a:bodyPr/>
        <a:lstStyle/>
        <a:p>
          <a:endParaRPr lang="en-US"/>
        </a:p>
      </dgm:t>
    </dgm:pt>
    <dgm:pt modelId="{3444D496-4963-41D3-9E7A-5F9AF0DB6762}" type="pres">
      <dgm:prSet presAssocID="{94847BDB-0E7B-49EE-855A-B38BF13282E5}" presName="root" presStyleCnt="0">
        <dgm:presLayoutVars>
          <dgm:chMax/>
          <dgm:chPref/>
        </dgm:presLayoutVars>
      </dgm:prSet>
      <dgm:spPr/>
    </dgm:pt>
    <dgm:pt modelId="{55149EC4-DAFA-44F5-93AD-10EE4815D0A5}" type="pres">
      <dgm:prSet presAssocID="{94847BDB-0E7B-49EE-855A-B38BF13282E5}" presName="rootComposite" presStyleCnt="0">
        <dgm:presLayoutVars/>
      </dgm:prSet>
      <dgm:spPr/>
    </dgm:pt>
    <dgm:pt modelId="{F929D3D0-5964-4F93-BE65-4E3EC4FF16E2}" type="pres">
      <dgm:prSet presAssocID="{94847BDB-0E7B-49EE-855A-B38BF13282E5}" presName="ParentAccent" presStyleLbl="alignNode1" presStyleIdx="1" presStyleCnt="3"/>
      <dgm:spPr/>
    </dgm:pt>
    <dgm:pt modelId="{239A0E0E-A3AC-4A2F-A6F3-3B81A8A48DE5}" type="pres">
      <dgm:prSet presAssocID="{94847BDB-0E7B-49EE-855A-B38BF13282E5}" presName="ParentSmallAccent" presStyleLbl="fgAcc1" presStyleIdx="1" presStyleCnt="3"/>
      <dgm:spPr>
        <a:solidFill>
          <a:schemeClr val="accent2">
            <a:alpha val="90000"/>
          </a:schemeClr>
        </a:solidFill>
      </dgm:spPr>
    </dgm:pt>
    <dgm:pt modelId="{C284C553-F0A6-4E6B-862D-C47A79203B87}" type="pres">
      <dgm:prSet presAssocID="{94847BDB-0E7B-49EE-855A-B38BF13282E5}" presName="Parent" presStyleLbl="revTx" presStyleIdx="8" presStyleCnt="20">
        <dgm:presLayoutVars>
          <dgm:chMax/>
          <dgm:chPref val="4"/>
          <dgm:bulletEnabled val="1"/>
        </dgm:presLayoutVars>
      </dgm:prSet>
      <dgm:spPr/>
      <dgm:t>
        <a:bodyPr/>
        <a:lstStyle/>
        <a:p>
          <a:endParaRPr lang="en-US"/>
        </a:p>
      </dgm:t>
    </dgm:pt>
    <dgm:pt modelId="{413123D8-140D-4BE0-A845-89C768EAE2D7}" type="pres">
      <dgm:prSet presAssocID="{94847BDB-0E7B-49EE-855A-B38BF13282E5}" presName="childShape" presStyleCnt="0">
        <dgm:presLayoutVars>
          <dgm:chMax val="0"/>
          <dgm:chPref val="0"/>
        </dgm:presLayoutVars>
      </dgm:prSet>
      <dgm:spPr/>
    </dgm:pt>
    <dgm:pt modelId="{3DD3FC94-22D6-4C36-B475-241987B2B08A}" type="pres">
      <dgm:prSet presAssocID="{3D56243E-6DF4-4644-8B99-5F656B4B8ECF}" presName="childComposite" presStyleCnt="0">
        <dgm:presLayoutVars>
          <dgm:chMax val="0"/>
          <dgm:chPref val="0"/>
        </dgm:presLayoutVars>
      </dgm:prSet>
      <dgm:spPr/>
    </dgm:pt>
    <dgm:pt modelId="{C46813C8-BB91-4F10-A39A-F52AE6F2EB5D}" type="pres">
      <dgm:prSet presAssocID="{3D56243E-6DF4-4644-8B99-5F656B4B8ECF}" presName="ChildAccent" presStyleLbl="solidFgAcc1" presStyleIdx="7" presStyleCnt="17"/>
      <dgm:spPr/>
    </dgm:pt>
    <dgm:pt modelId="{9C54083F-4901-40BD-BED7-15BF4DE16AB6}" type="pres">
      <dgm:prSet presAssocID="{3D56243E-6DF4-4644-8B99-5F656B4B8ECF}" presName="Child" presStyleLbl="revTx" presStyleIdx="9" presStyleCnt="20">
        <dgm:presLayoutVars>
          <dgm:chMax val="0"/>
          <dgm:chPref val="0"/>
          <dgm:bulletEnabled val="1"/>
        </dgm:presLayoutVars>
      </dgm:prSet>
      <dgm:spPr/>
      <dgm:t>
        <a:bodyPr/>
        <a:lstStyle/>
        <a:p>
          <a:endParaRPr lang="en-US"/>
        </a:p>
      </dgm:t>
    </dgm:pt>
    <dgm:pt modelId="{6A9285F1-97F3-418C-975B-9462BBCE0DD8}" type="pres">
      <dgm:prSet presAssocID="{02FDA0D9-BA67-486A-99EA-5FC62BD298B8}" presName="childComposite" presStyleCnt="0">
        <dgm:presLayoutVars>
          <dgm:chMax val="0"/>
          <dgm:chPref val="0"/>
        </dgm:presLayoutVars>
      </dgm:prSet>
      <dgm:spPr/>
    </dgm:pt>
    <dgm:pt modelId="{8F8F405A-4C6F-48F1-944C-43B7A5DFF276}" type="pres">
      <dgm:prSet presAssocID="{02FDA0D9-BA67-486A-99EA-5FC62BD298B8}" presName="ChildAccent" presStyleLbl="solidFgAcc1" presStyleIdx="8" presStyleCnt="17"/>
      <dgm:spPr/>
    </dgm:pt>
    <dgm:pt modelId="{50AAE77C-C79D-42DA-AC6B-4A0B1FCD1559}" type="pres">
      <dgm:prSet presAssocID="{02FDA0D9-BA67-486A-99EA-5FC62BD298B8}" presName="Child" presStyleLbl="revTx" presStyleIdx="10" presStyleCnt="20">
        <dgm:presLayoutVars>
          <dgm:chMax val="0"/>
          <dgm:chPref val="0"/>
          <dgm:bulletEnabled val="1"/>
        </dgm:presLayoutVars>
      </dgm:prSet>
      <dgm:spPr/>
      <dgm:t>
        <a:bodyPr/>
        <a:lstStyle/>
        <a:p>
          <a:endParaRPr lang="en-US"/>
        </a:p>
      </dgm:t>
    </dgm:pt>
    <dgm:pt modelId="{6D013DA4-0038-42AA-AC42-04AE0DDFB365}" type="pres">
      <dgm:prSet presAssocID="{6F1A9C83-CB2B-43F5-B5CA-10C151CC9C9E}" presName="childComposite" presStyleCnt="0">
        <dgm:presLayoutVars>
          <dgm:chMax val="0"/>
          <dgm:chPref val="0"/>
        </dgm:presLayoutVars>
      </dgm:prSet>
      <dgm:spPr/>
    </dgm:pt>
    <dgm:pt modelId="{52D8CD58-D6CC-4543-AA2B-469440DB0D64}" type="pres">
      <dgm:prSet presAssocID="{6F1A9C83-CB2B-43F5-B5CA-10C151CC9C9E}" presName="ChildAccent" presStyleLbl="solidFgAcc1" presStyleIdx="9" presStyleCnt="17"/>
      <dgm:spPr/>
    </dgm:pt>
    <dgm:pt modelId="{AEDE5828-7B59-486A-86CA-DD83A500640C}" type="pres">
      <dgm:prSet presAssocID="{6F1A9C83-CB2B-43F5-B5CA-10C151CC9C9E}" presName="Child" presStyleLbl="revTx" presStyleIdx="11" presStyleCnt="20">
        <dgm:presLayoutVars>
          <dgm:chMax val="0"/>
          <dgm:chPref val="0"/>
          <dgm:bulletEnabled val="1"/>
        </dgm:presLayoutVars>
      </dgm:prSet>
      <dgm:spPr/>
      <dgm:t>
        <a:bodyPr/>
        <a:lstStyle/>
        <a:p>
          <a:endParaRPr lang="en-US"/>
        </a:p>
      </dgm:t>
    </dgm:pt>
    <dgm:pt modelId="{EC2EBDFD-6991-4434-990C-68FEF164BEBD}" type="pres">
      <dgm:prSet presAssocID="{6B2F0BB8-5FB5-4009-BE2E-93BB77858F3A}" presName="childComposite" presStyleCnt="0">
        <dgm:presLayoutVars>
          <dgm:chMax val="0"/>
          <dgm:chPref val="0"/>
        </dgm:presLayoutVars>
      </dgm:prSet>
      <dgm:spPr/>
    </dgm:pt>
    <dgm:pt modelId="{CAC42ED6-26DC-4143-9B79-B6A1822664FC}" type="pres">
      <dgm:prSet presAssocID="{6B2F0BB8-5FB5-4009-BE2E-93BB77858F3A}" presName="ChildAccent" presStyleLbl="solidFgAcc1" presStyleIdx="10" presStyleCnt="17"/>
      <dgm:spPr/>
    </dgm:pt>
    <dgm:pt modelId="{5E185FD2-7FC7-43C3-BE35-B054113B2AC7}" type="pres">
      <dgm:prSet presAssocID="{6B2F0BB8-5FB5-4009-BE2E-93BB77858F3A}" presName="Child" presStyleLbl="revTx" presStyleIdx="12" presStyleCnt="20">
        <dgm:presLayoutVars>
          <dgm:chMax val="0"/>
          <dgm:chPref val="0"/>
          <dgm:bulletEnabled val="1"/>
        </dgm:presLayoutVars>
      </dgm:prSet>
      <dgm:spPr/>
      <dgm:t>
        <a:bodyPr/>
        <a:lstStyle/>
        <a:p>
          <a:endParaRPr lang="en-US"/>
        </a:p>
      </dgm:t>
    </dgm:pt>
    <dgm:pt modelId="{A11D03DA-5E80-46FC-BEB8-5264F3BDCCE2}" type="pres">
      <dgm:prSet presAssocID="{69D50DEF-777B-481B-9C08-4D9DDBF3B6F7}" presName="root" presStyleCnt="0">
        <dgm:presLayoutVars>
          <dgm:chMax/>
          <dgm:chPref/>
        </dgm:presLayoutVars>
      </dgm:prSet>
      <dgm:spPr/>
    </dgm:pt>
    <dgm:pt modelId="{456003A7-699C-4D8B-BC6A-E7ECE4D21EA7}" type="pres">
      <dgm:prSet presAssocID="{69D50DEF-777B-481B-9C08-4D9DDBF3B6F7}" presName="rootComposite" presStyleCnt="0">
        <dgm:presLayoutVars/>
      </dgm:prSet>
      <dgm:spPr/>
    </dgm:pt>
    <dgm:pt modelId="{41C200F2-B901-4636-95C9-D9786C54A911}" type="pres">
      <dgm:prSet presAssocID="{69D50DEF-777B-481B-9C08-4D9DDBF3B6F7}" presName="ParentAccent" presStyleLbl="alignNode1" presStyleIdx="2" presStyleCnt="3"/>
      <dgm:spPr/>
    </dgm:pt>
    <dgm:pt modelId="{E6571C22-1EB9-45D5-B973-2990B4E2D0DB}" type="pres">
      <dgm:prSet presAssocID="{69D50DEF-777B-481B-9C08-4D9DDBF3B6F7}" presName="ParentSmallAccent" presStyleLbl="fgAcc1" presStyleIdx="2" presStyleCnt="3"/>
      <dgm:spPr>
        <a:solidFill>
          <a:schemeClr val="accent2">
            <a:alpha val="90000"/>
          </a:schemeClr>
        </a:solidFill>
      </dgm:spPr>
    </dgm:pt>
    <dgm:pt modelId="{24BEB273-BF8B-49E6-B2A0-581EA793393F}" type="pres">
      <dgm:prSet presAssocID="{69D50DEF-777B-481B-9C08-4D9DDBF3B6F7}" presName="Parent" presStyleLbl="revTx" presStyleIdx="13" presStyleCnt="20">
        <dgm:presLayoutVars>
          <dgm:chMax/>
          <dgm:chPref val="4"/>
          <dgm:bulletEnabled val="1"/>
        </dgm:presLayoutVars>
      </dgm:prSet>
      <dgm:spPr/>
      <dgm:t>
        <a:bodyPr/>
        <a:lstStyle/>
        <a:p>
          <a:endParaRPr lang="en-US"/>
        </a:p>
      </dgm:t>
    </dgm:pt>
    <dgm:pt modelId="{4CB63E1D-0806-4A0E-840D-AE568E850E53}" type="pres">
      <dgm:prSet presAssocID="{69D50DEF-777B-481B-9C08-4D9DDBF3B6F7}" presName="childShape" presStyleCnt="0">
        <dgm:presLayoutVars>
          <dgm:chMax val="0"/>
          <dgm:chPref val="0"/>
        </dgm:presLayoutVars>
      </dgm:prSet>
      <dgm:spPr/>
    </dgm:pt>
    <dgm:pt modelId="{A7EE14C8-8D96-449D-A8B1-DB0C5B400778}" type="pres">
      <dgm:prSet presAssocID="{4ACD5AD7-2368-42B3-8DD4-3FCEBDD37AEC}" presName="childComposite" presStyleCnt="0">
        <dgm:presLayoutVars>
          <dgm:chMax val="0"/>
          <dgm:chPref val="0"/>
        </dgm:presLayoutVars>
      </dgm:prSet>
      <dgm:spPr/>
    </dgm:pt>
    <dgm:pt modelId="{8D651EB8-C23E-4B76-8B9A-35D178B2261F}" type="pres">
      <dgm:prSet presAssocID="{4ACD5AD7-2368-42B3-8DD4-3FCEBDD37AEC}" presName="ChildAccent" presStyleLbl="solidFgAcc1" presStyleIdx="11" presStyleCnt="17"/>
      <dgm:spPr/>
    </dgm:pt>
    <dgm:pt modelId="{BF84E5FD-307C-4DA6-850E-3BA750DB5E1B}" type="pres">
      <dgm:prSet presAssocID="{4ACD5AD7-2368-42B3-8DD4-3FCEBDD37AEC}" presName="Child" presStyleLbl="revTx" presStyleIdx="14" presStyleCnt="20">
        <dgm:presLayoutVars>
          <dgm:chMax val="0"/>
          <dgm:chPref val="0"/>
          <dgm:bulletEnabled val="1"/>
        </dgm:presLayoutVars>
      </dgm:prSet>
      <dgm:spPr/>
      <dgm:t>
        <a:bodyPr/>
        <a:lstStyle/>
        <a:p>
          <a:endParaRPr lang="en-US"/>
        </a:p>
      </dgm:t>
    </dgm:pt>
    <dgm:pt modelId="{32DA3FF5-02AE-4C9E-865D-784C00C0C53B}" type="pres">
      <dgm:prSet presAssocID="{D3CFA4E0-DD2E-4565-B92A-4AD7D0136A1E}" presName="childComposite" presStyleCnt="0">
        <dgm:presLayoutVars>
          <dgm:chMax val="0"/>
          <dgm:chPref val="0"/>
        </dgm:presLayoutVars>
      </dgm:prSet>
      <dgm:spPr/>
    </dgm:pt>
    <dgm:pt modelId="{FBDCC61E-94B6-4EAA-8807-E67320294451}" type="pres">
      <dgm:prSet presAssocID="{D3CFA4E0-DD2E-4565-B92A-4AD7D0136A1E}" presName="ChildAccent" presStyleLbl="solidFgAcc1" presStyleIdx="12" presStyleCnt="17"/>
      <dgm:spPr/>
    </dgm:pt>
    <dgm:pt modelId="{4400685F-7C94-4BF3-932E-C71A829B27DC}" type="pres">
      <dgm:prSet presAssocID="{D3CFA4E0-DD2E-4565-B92A-4AD7D0136A1E}" presName="Child" presStyleLbl="revTx" presStyleIdx="15" presStyleCnt="20">
        <dgm:presLayoutVars>
          <dgm:chMax val="0"/>
          <dgm:chPref val="0"/>
          <dgm:bulletEnabled val="1"/>
        </dgm:presLayoutVars>
      </dgm:prSet>
      <dgm:spPr/>
      <dgm:t>
        <a:bodyPr/>
        <a:lstStyle/>
        <a:p>
          <a:endParaRPr lang="en-US"/>
        </a:p>
      </dgm:t>
    </dgm:pt>
    <dgm:pt modelId="{ECB179DD-CECD-4591-89C9-358D565DFAC7}" type="pres">
      <dgm:prSet presAssocID="{A632694D-16C2-4DEC-8F3E-900B050E164D}" presName="childComposite" presStyleCnt="0">
        <dgm:presLayoutVars>
          <dgm:chMax val="0"/>
          <dgm:chPref val="0"/>
        </dgm:presLayoutVars>
      </dgm:prSet>
      <dgm:spPr/>
    </dgm:pt>
    <dgm:pt modelId="{03C9F0FA-EC64-49C3-BF2B-06FB8A3AFE77}" type="pres">
      <dgm:prSet presAssocID="{A632694D-16C2-4DEC-8F3E-900B050E164D}" presName="ChildAccent" presStyleLbl="solidFgAcc1" presStyleIdx="13" presStyleCnt="17"/>
      <dgm:spPr/>
    </dgm:pt>
    <dgm:pt modelId="{FE6B593D-C76D-46C0-98B7-F3FF698EF49D}" type="pres">
      <dgm:prSet presAssocID="{A632694D-16C2-4DEC-8F3E-900B050E164D}" presName="Child" presStyleLbl="revTx" presStyleIdx="16" presStyleCnt="20">
        <dgm:presLayoutVars>
          <dgm:chMax val="0"/>
          <dgm:chPref val="0"/>
          <dgm:bulletEnabled val="1"/>
        </dgm:presLayoutVars>
      </dgm:prSet>
      <dgm:spPr/>
      <dgm:t>
        <a:bodyPr/>
        <a:lstStyle/>
        <a:p>
          <a:endParaRPr lang="en-US"/>
        </a:p>
      </dgm:t>
    </dgm:pt>
    <dgm:pt modelId="{C4550C9C-EC5B-45EF-9B8C-74AD41991F88}" type="pres">
      <dgm:prSet presAssocID="{59AB4D91-35F8-469E-B324-54B3F050835E}" presName="childComposite" presStyleCnt="0">
        <dgm:presLayoutVars>
          <dgm:chMax val="0"/>
          <dgm:chPref val="0"/>
        </dgm:presLayoutVars>
      </dgm:prSet>
      <dgm:spPr/>
    </dgm:pt>
    <dgm:pt modelId="{4E3DB364-5808-4836-999C-7E779651DEB6}" type="pres">
      <dgm:prSet presAssocID="{59AB4D91-35F8-469E-B324-54B3F050835E}" presName="ChildAccent" presStyleLbl="solidFgAcc1" presStyleIdx="14" presStyleCnt="17"/>
      <dgm:spPr/>
    </dgm:pt>
    <dgm:pt modelId="{E715A8FB-3C79-4CBD-A95C-54505547B70B}" type="pres">
      <dgm:prSet presAssocID="{59AB4D91-35F8-469E-B324-54B3F050835E}" presName="Child" presStyleLbl="revTx" presStyleIdx="17" presStyleCnt="20">
        <dgm:presLayoutVars>
          <dgm:chMax val="0"/>
          <dgm:chPref val="0"/>
          <dgm:bulletEnabled val="1"/>
        </dgm:presLayoutVars>
      </dgm:prSet>
      <dgm:spPr/>
      <dgm:t>
        <a:bodyPr/>
        <a:lstStyle/>
        <a:p>
          <a:endParaRPr lang="en-US"/>
        </a:p>
      </dgm:t>
    </dgm:pt>
    <dgm:pt modelId="{8D2751FD-70F7-473A-B3FE-311110A8E1AA}" type="pres">
      <dgm:prSet presAssocID="{D933B9EE-F262-4185-9DC9-9E5092231C67}" presName="childComposite" presStyleCnt="0">
        <dgm:presLayoutVars>
          <dgm:chMax val="0"/>
          <dgm:chPref val="0"/>
        </dgm:presLayoutVars>
      </dgm:prSet>
      <dgm:spPr/>
    </dgm:pt>
    <dgm:pt modelId="{3024F8D8-04D8-46F3-9C94-8819B7D5FFDC}" type="pres">
      <dgm:prSet presAssocID="{D933B9EE-F262-4185-9DC9-9E5092231C67}" presName="ChildAccent" presStyleLbl="solidFgAcc1" presStyleIdx="15" presStyleCnt="17"/>
      <dgm:spPr/>
    </dgm:pt>
    <dgm:pt modelId="{46406647-9077-49B3-9E74-408BAD30769A}" type="pres">
      <dgm:prSet presAssocID="{D933B9EE-F262-4185-9DC9-9E5092231C67}" presName="Child" presStyleLbl="revTx" presStyleIdx="18" presStyleCnt="20">
        <dgm:presLayoutVars>
          <dgm:chMax val="0"/>
          <dgm:chPref val="0"/>
          <dgm:bulletEnabled val="1"/>
        </dgm:presLayoutVars>
      </dgm:prSet>
      <dgm:spPr/>
      <dgm:t>
        <a:bodyPr/>
        <a:lstStyle/>
        <a:p>
          <a:endParaRPr lang="en-US"/>
        </a:p>
      </dgm:t>
    </dgm:pt>
    <dgm:pt modelId="{5DFB72D4-2BA3-4349-9A6A-547CDA074CBC}" type="pres">
      <dgm:prSet presAssocID="{4B0DF500-542E-4375-B15B-AC07B8800DDA}" presName="childComposite" presStyleCnt="0">
        <dgm:presLayoutVars>
          <dgm:chMax val="0"/>
          <dgm:chPref val="0"/>
        </dgm:presLayoutVars>
      </dgm:prSet>
      <dgm:spPr/>
    </dgm:pt>
    <dgm:pt modelId="{A21D0ED5-1CF1-4BD9-B2EB-D79325D85E8F}" type="pres">
      <dgm:prSet presAssocID="{4B0DF500-542E-4375-B15B-AC07B8800DDA}" presName="ChildAccent" presStyleLbl="solidFgAcc1" presStyleIdx="16" presStyleCnt="17"/>
      <dgm:spPr/>
    </dgm:pt>
    <dgm:pt modelId="{050FE1A3-032E-4F96-9112-F2D21998AA8F}" type="pres">
      <dgm:prSet presAssocID="{4B0DF500-542E-4375-B15B-AC07B8800DDA}" presName="Child" presStyleLbl="revTx" presStyleIdx="19" presStyleCnt="20">
        <dgm:presLayoutVars>
          <dgm:chMax val="0"/>
          <dgm:chPref val="0"/>
          <dgm:bulletEnabled val="1"/>
        </dgm:presLayoutVars>
      </dgm:prSet>
      <dgm:spPr/>
      <dgm:t>
        <a:bodyPr/>
        <a:lstStyle/>
        <a:p>
          <a:endParaRPr lang="en-US"/>
        </a:p>
      </dgm:t>
    </dgm:pt>
  </dgm:ptLst>
  <dgm:cxnLst>
    <dgm:cxn modelId="{AD61A53B-2E46-4D2D-89B2-2B23A63E0645}" type="presOf" srcId="{02FDA0D9-BA67-486A-99EA-5FC62BD298B8}" destId="{50AAE77C-C79D-42DA-AC6B-4A0B1FCD1559}" srcOrd="0" destOrd="0" presId="urn:microsoft.com/office/officeart/2008/layout/SquareAccentList"/>
    <dgm:cxn modelId="{290B2514-F105-4378-8D2D-D5384BE374A1}" type="presOf" srcId="{6F1A9C83-CB2B-43F5-B5CA-10C151CC9C9E}" destId="{AEDE5828-7B59-486A-86CA-DD83A500640C}" srcOrd="0" destOrd="0" presId="urn:microsoft.com/office/officeart/2008/layout/SquareAccentList"/>
    <dgm:cxn modelId="{94807D59-BAFB-40F0-8324-93A4378E9770}" srcId="{FC030FFB-421D-4EA9-B666-1FA568BB36E1}" destId="{C8855005-3BE2-4AB9-A81C-A98811CF1574}" srcOrd="0" destOrd="0" parTransId="{F721C0D8-5316-4777-9531-2094B9E96A23}" sibTransId="{0A42C371-496A-45EA-92A3-46AAAF5FE3E0}"/>
    <dgm:cxn modelId="{9D78EC00-0689-43C0-9B7C-FA992BCF1A7B}" srcId="{F7E77366-7E12-4BD9-9E2C-F044F10A3173}" destId="{69D50DEF-777B-481B-9C08-4D9DDBF3B6F7}" srcOrd="2" destOrd="0" parTransId="{7BBBB607-04DC-43B0-B071-CEA8A8487453}" sibTransId="{A7F6DE03-178B-4785-82E1-AEF049D42F28}"/>
    <dgm:cxn modelId="{22E26849-A7CF-4A67-BE4B-C36C97BFCE15}" type="presOf" srcId="{F7E77366-7E12-4BD9-9E2C-F044F10A3173}" destId="{202BE104-61F2-40B4-BA6D-05AE1CC75D16}" srcOrd="0" destOrd="0" presId="urn:microsoft.com/office/officeart/2008/layout/SquareAccentList"/>
    <dgm:cxn modelId="{C0A1F2F9-90BE-4F94-B584-78C8870B2B45}" type="presOf" srcId="{4ACD5AD7-2368-42B3-8DD4-3FCEBDD37AEC}" destId="{BF84E5FD-307C-4DA6-850E-3BA750DB5E1B}" srcOrd="0" destOrd="0" presId="urn:microsoft.com/office/officeart/2008/layout/SquareAccentList"/>
    <dgm:cxn modelId="{2AEC03DE-30A1-4494-B6ED-52BCD0D01C0F}" srcId="{69D50DEF-777B-481B-9C08-4D9DDBF3B6F7}" destId="{59AB4D91-35F8-469E-B324-54B3F050835E}" srcOrd="3" destOrd="0" parTransId="{2638D274-1C47-4E45-A3CF-97E2E7291795}" sibTransId="{185C5ED9-1D8F-4C57-B4AC-D95A0A29B640}"/>
    <dgm:cxn modelId="{77058C1B-0B58-48A7-8131-83639521AE85}" type="presOf" srcId="{D933B9EE-F262-4185-9DC9-9E5092231C67}" destId="{46406647-9077-49B3-9E74-408BAD30769A}" srcOrd="0" destOrd="0" presId="urn:microsoft.com/office/officeart/2008/layout/SquareAccentList"/>
    <dgm:cxn modelId="{897C4E72-5D83-4DFE-BDCF-971444F8B1AD}" type="presOf" srcId="{4B0DF500-542E-4375-B15B-AC07B8800DDA}" destId="{050FE1A3-032E-4F96-9112-F2D21998AA8F}" srcOrd="0" destOrd="0" presId="urn:microsoft.com/office/officeart/2008/layout/SquareAccentList"/>
    <dgm:cxn modelId="{7F2F2FBC-8815-4EE1-A08C-3D3681AD3317}" srcId="{FC030FFB-421D-4EA9-B666-1FA568BB36E1}" destId="{320592B3-FCB2-49D6-A21C-E7958F98C446}" srcOrd="3" destOrd="0" parTransId="{EB725C7A-B887-4202-8B0A-954134204394}" sibTransId="{7983DE2D-8DFB-43BB-AF36-405C91BCEEF1}"/>
    <dgm:cxn modelId="{034D2B0C-5D8C-4F3E-8C2A-6D0D2D3B7511}" type="presOf" srcId="{3D56243E-6DF4-4644-8B99-5F656B4B8ECF}" destId="{9C54083F-4901-40BD-BED7-15BF4DE16AB6}" srcOrd="0" destOrd="0" presId="urn:microsoft.com/office/officeart/2008/layout/SquareAccentList"/>
    <dgm:cxn modelId="{34C95FB6-BDA9-4552-BDC3-A3BD403F3799}" type="presOf" srcId="{320592B3-FCB2-49D6-A21C-E7958F98C446}" destId="{B2D278E5-0595-49D6-845C-EFC68DBCDA63}" srcOrd="0" destOrd="0" presId="urn:microsoft.com/office/officeart/2008/layout/SquareAccentList"/>
    <dgm:cxn modelId="{AA5F9761-DB10-4A0D-A7E7-C97D1B9405D3}" type="presOf" srcId="{94847BDB-0E7B-49EE-855A-B38BF13282E5}" destId="{C284C553-F0A6-4E6B-862D-C47A79203B87}" srcOrd="0" destOrd="0" presId="urn:microsoft.com/office/officeart/2008/layout/SquareAccentList"/>
    <dgm:cxn modelId="{1BCB5CAB-011F-430B-BB81-3CA1DB3A6C0D}" srcId="{69D50DEF-777B-481B-9C08-4D9DDBF3B6F7}" destId="{4ACD5AD7-2368-42B3-8DD4-3FCEBDD37AEC}" srcOrd="0" destOrd="0" parTransId="{C71573A4-B43A-4B88-BF6F-CF3501686E17}" sibTransId="{AF4FFBA5-702C-43E7-B56D-0B398A32A203}"/>
    <dgm:cxn modelId="{F61D5441-7EB4-45B3-BB44-E5710C8D6A83}" type="presOf" srcId="{FC030FFB-421D-4EA9-B666-1FA568BB36E1}" destId="{20B67F24-9F83-40BE-A15C-8662E7777E75}" srcOrd="0" destOrd="0" presId="urn:microsoft.com/office/officeart/2008/layout/SquareAccentList"/>
    <dgm:cxn modelId="{D9056070-42A1-4FF1-A142-3EBDE175FC97}" srcId="{69D50DEF-777B-481B-9C08-4D9DDBF3B6F7}" destId="{A632694D-16C2-4DEC-8F3E-900B050E164D}" srcOrd="2" destOrd="0" parTransId="{25872C50-47A5-4C52-B460-8EE2173C159E}" sibTransId="{6CABC7D6-B3CD-42E6-A6D9-9427D4F76DE2}"/>
    <dgm:cxn modelId="{2F1441EA-9FC7-4B60-A6F6-BA50DB25A6EA}" srcId="{FC030FFB-421D-4EA9-B666-1FA568BB36E1}" destId="{D0B5C2AD-CAE2-459C-96BB-1FBB54CB5AD2}" srcOrd="6" destOrd="0" parTransId="{91F8FA65-1532-4AC9-AC47-CD70A0F242CA}" sibTransId="{444E8980-D674-4977-9C2E-37DCA606B4DA}"/>
    <dgm:cxn modelId="{80C14AD7-711B-44FE-84A0-6ABBEABB8E2F}" srcId="{F7E77366-7E12-4BD9-9E2C-F044F10A3173}" destId="{FC030FFB-421D-4EA9-B666-1FA568BB36E1}" srcOrd="0" destOrd="0" parTransId="{C94681A5-69F5-4A12-88A9-9D662E4CB336}" sibTransId="{1D2F10F8-8321-4A26-A968-F4F4A58B2D08}"/>
    <dgm:cxn modelId="{466177A2-D1CB-4F02-9592-65BE4FC2E7BC}" srcId="{F7E77366-7E12-4BD9-9E2C-F044F10A3173}" destId="{94847BDB-0E7B-49EE-855A-B38BF13282E5}" srcOrd="1" destOrd="0" parTransId="{18F0D5DE-59F7-49B3-910A-09BB842DB337}" sibTransId="{3B724618-5937-4630-B6F3-46BDC87C0B9F}"/>
    <dgm:cxn modelId="{AD4FCA35-E8E8-41AF-9288-AE7B54A4F95C}" srcId="{94847BDB-0E7B-49EE-855A-B38BF13282E5}" destId="{3D56243E-6DF4-4644-8B99-5F656B4B8ECF}" srcOrd="0" destOrd="0" parTransId="{2EBE74BF-F9B9-42E2-B5E9-039464124740}" sibTransId="{719781A8-644A-4FD0-A4C2-D803C33D4A39}"/>
    <dgm:cxn modelId="{54CF6B4C-17FF-4899-935C-8775257074CD}" type="presOf" srcId="{59AB4D91-35F8-469E-B324-54B3F050835E}" destId="{E715A8FB-3C79-4CBD-A95C-54505547B70B}" srcOrd="0" destOrd="0" presId="urn:microsoft.com/office/officeart/2008/layout/SquareAccentList"/>
    <dgm:cxn modelId="{814C0BD9-CBCC-44AC-977F-58CFFCDD5197}" srcId="{FC030FFB-421D-4EA9-B666-1FA568BB36E1}" destId="{ACEA3DBB-380F-47AA-9F4C-8DAE01C89C67}" srcOrd="2" destOrd="0" parTransId="{44127FC1-CC73-4AF0-9ECE-CF19557A5AC7}" sibTransId="{A8BC7590-A0D7-4DB9-B1CB-BF9C80E91C2D}"/>
    <dgm:cxn modelId="{2E3DB455-BB0C-4CA0-A67E-DDE7BF52DA46}" type="presOf" srcId="{9B4C9942-AC89-4197-9A93-08EEBC4F8F91}" destId="{FA1B8461-F6F6-466F-B9ED-3645F3EA1E13}" srcOrd="0" destOrd="0" presId="urn:microsoft.com/office/officeart/2008/layout/SquareAccentList"/>
    <dgm:cxn modelId="{AA630369-3483-4263-A7B6-E1B9ACC51FBE}" type="presOf" srcId="{A632694D-16C2-4DEC-8F3E-900B050E164D}" destId="{FE6B593D-C76D-46C0-98B7-F3FF698EF49D}" srcOrd="0" destOrd="0" presId="urn:microsoft.com/office/officeart/2008/layout/SquareAccentList"/>
    <dgm:cxn modelId="{AFB7A33C-9A0A-4AFD-85BC-93071B8F21D8}" type="presOf" srcId="{69D50DEF-777B-481B-9C08-4D9DDBF3B6F7}" destId="{24BEB273-BF8B-49E6-B2A0-581EA793393F}" srcOrd="0" destOrd="0" presId="urn:microsoft.com/office/officeart/2008/layout/SquareAccentList"/>
    <dgm:cxn modelId="{5742B0CC-8CB5-4946-A772-25B2E84510F1}" type="presOf" srcId="{E7495FD1-FDDD-4D9E-A1DA-35640502140D}" destId="{AA795086-9E73-4D86-9D76-4CAE7654B613}" srcOrd="0" destOrd="0" presId="urn:microsoft.com/office/officeart/2008/layout/SquareAccentList"/>
    <dgm:cxn modelId="{C4177379-41D7-405A-B6A6-7905042BD33F}" srcId="{94847BDB-0E7B-49EE-855A-B38BF13282E5}" destId="{6B2F0BB8-5FB5-4009-BE2E-93BB77858F3A}" srcOrd="3" destOrd="0" parTransId="{4664F52C-A89B-47B1-88E9-C2DCA324522E}" sibTransId="{813EB4FC-C65A-493C-84D0-B5C87D96B0E9}"/>
    <dgm:cxn modelId="{0A89B640-988E-4964-A0C8-914CCF7D55EC}" srcId="{69D50DEF-777B-481B-9C08-4D9DDBF3B6F7}" destId="{D933B9EE-F262-4185-9DC9-9E5092231C67}" srcOrd="4" destOrd="0" parTransId="{5444435F-91F5-4E13-A2BB-48447058DD60}" sibTransId="{4C81461B-32C7-4C09-B836-8D2007AC72B1}"/>
    <dgm:cxn modelId="{4018F6CF-D2A8-4E1B-AD0B-233B2C2E26B0}" type="presOf" srcId="{D3CFA4E0-DD2E-4565-B92A-4AD7D0136A1E}" destId="{4400685F-7C94-4BF3-932E-C71A829B27DC}" srcOrd="0" destOrd="0" presId="urn:microsoft.com/office/officeart/2008/layout/SquareAccentList"/>
    <dgm:cxn modelId="{BF1C20E4-8F73-4E45-863D-9DF5A0F279FF}" type="presOf" srcId="{D0B5C2AD-CAE2-459C-96BB-1FBB54CB5AD2}" destId="{0A2B7E58-AD02-4AA4-B68C-4C6FE768C2B9}" srcOrd="0" destOrd="0" presId="urn:microsoft.com/office/officeart/2008/layout/SquareAccentList"/>
    <dgm:cxn modelId="{C7F6ED92-1149-42CB-92ED-A3FCD965F949}" srcId="{69D50DEF-777B-481B-9C08-4D9DDBF3B6F7}" destId="{D3CFA4E0-DD2E-4565-B92A-4AD7D0136A1E}" srcOrd="1" destOrd="0" parTransId="{745CF317-F625-452F-AE5D-AFA844B0A486}" sibTransId="{82A217B7-FA59-4F09-B2D4-60229583F97E}"/>
    <dgm:cxn modelId="{6BC58298-5709-40C0-991E-1D9B143DBDFC}" srcId="{69D50DEF-777B-481B-9C08-4D9DDBF3B6F7}" destId="{4B0DF500-542E-4375-B15B-AC07B8800DDA}" srcOrd="5" destOrd="0" parTransId="{05572102-B0D9-4A1F-91AC-2AA16A894D7D}" sibTransId="{3479BDA5-6AB1-4F51-84FD-BF9968E7BA46}"/>
    <dgm:cxn modelId="{DE6F3867-AC40-4D8D-8EDE-8B41718E6658}" srcId="{FC030FFB-421D-4EA9-B666-1FA568BB36E1}" destId="{E7495FD1-FDDD-4D9E-A1DA-35640502140D}" srcOrd="4" destOrd="0" parTransId="{54D5D2D2-9D9C-4040-9A93-1769490AFD6B}" sibTransId="{F99E17A5-D3F9-4845-9BD5-44E3A522CC79}"/>
    <dgm:cxn modelId="{1E6DC4D0-EBCD-4A85-AB1A-E3048B26B0FB}" type="presOf" srcId="{F5333953-7F7E-4F70-A789-0D661168E79F}" destId="{022A3545-D756-4B76-B17A-E99920BEFBEB}" srcOrd="0" destOrd="0" presId="urn:microsoft.com/office/officeart/2008/layout/SquareAccentList"/>
    <dgm:cxn modelId="{41B42536-30F1-4D8B-B430-A17E5FC0F23A}" type="presOf" srcId="{6B2F0BB8-5FB5-4009-BE2E-93BB77858F3A}" destId="{5E185FD2-7FC7-43C3-BE35-B054113B2AC7}" srcOrd="0" destOrd="0" presId="urn:microsoft.com/office/officeart/2008/layout/SquareAccentList"/>
    <dgm:cxn modelId="{3CEFA67F-B753-4477-9869-ABD77AEBEC4C}" type="presOf" srcId="{C8855005-3BE2-4AB9-A81C-A98811CF1574}" destId="{2ECBBE87-2A67-4A9C-AA83-AF1394CBFA51}" srcOrd="0" destOrd="0" presId="urn:microsoft.com/office/officeart/2008/layout/SquareAccentList"/>
    <dgm:cxn modelId="{2CC745A3-96A7-4C91-8A32-EC2E7F74AF28}" srcId="{FC030FFB-421D-4EA9-B666-1FA568BB36E1}" destId="{F5333953-7F7E-4F70-A789-0D661168E79F}" srcOrd="5" destOrd="0" parTransId="{30EDB1A2-ED8A-4230-96C9-0B29818A6262}" sibTransId="{C01DF632-B574-4E92-9602-CC529F3AB3BD}"/>
    <dgm:cxn modelId="{66AEFC4E-3102-4F3C-BEAE-223AD427991F}" srcId="{FC030FFB-421D-4EA9-B666-1FA568BB36E1}" destId="{9B4C9942-AC89-4197-9A93-08EEBC4F8F91}" srcOrd="1" destOrd="0" parTransId="{C6A88594-889D-4299-B528-BB17B440D84D}" sibTransId="{C6661BF7-2FA7-448D-BF46-CEB68C979DEC}"/>
    <dgm:cxn modelId="{6C2C74E2-4EDF-4C3D-A8BB-785DB64305EE}" srcId="{94847BDB-0E7B-49EE-855A-B38BF13282E5}" destId="{02FDA0D9-BA67-486A-99EA-5FC62BD298B8}" srcOrd="1" destOrd="0" parTransId="{9ED3F7E7-6BD2-491F-81C6-5532EC50A48B}" sibTransId="{221A0BBB-FBC8-4014-B610-DDCB515BCF3A}"/>
    <dgm:cxn modelId="{58F5E899-F9EB-42D5-A5DB-A7AA152FB6CC}" type="presOf" srcId="{ACEA3DBB-380F-47AA-9F4C-8DAE01C89C67}" destId="{C035C9D8-9FB1-4D63-BDE4-7C646FA2CD15}" srcOrd="0" destOrd="0" presId="urn:microsoft.com/office/officeart/2008/layout/SquareAccentList"/>
    <dgm:cxn modelId="{89D0C0B5-37A9-45B1-9659-DDE2B296B96F}" srcId="{94847BDB-0E7B-49EE-855A-B38BF13282E5}" destId="{6F1A9C83-CB2B-43F5-B5CA-10C151CC9C9E}" srcOrd="2" destOrd="0" parTransId="{CEAB59D6-2E3A-47B5-BDE8-1FDADC6E8D4B}" sibTransId="{38AF3E73-F736-4DEE-8984-B7428CEC137C}"/>
    <dgm:cxn modelId="{8D0902EB-118C-41A5-BE94-BC508D4FACF2}" type="presParOf" srcId="{202BE104-61F2-40B4-BA6D-05AE1CC75D16}" destId="{4294775E-E410-4FD9-8BA4-7AD3587A3821}" srcOrd="0" destOrd="0" presId="urn:microsoft.com/office/officeart/2008/layout/SquareAccentList"/>
    <dgm:cxn modelId="{F849B12F-F472-452D-8185-1F0B182B25CD}" type="presParOf" srcId="{4294775E-E410-4FD9-8BA4-7AD3587A3821}" destId="{254861B1-FFC0-4CA3-A616-7B6005D97D98}" srcOrd="0" destOrd="0" presId="urn:microsoft.com/office/officeart/2008/layout/SquareAccentList"/>
    <dgm:cxn modelId="{36B55195-F485-4FEB-9C2C-E1FCF9F20DE2}" type="presParOf" srcId="{254861B1-FFC0-4CA3-A616-7B6005D97D98}" destId="{129FAE5A-7E2D-4AE5-84C2-2BF1E41880FA}" srcOrd="0" destOrd="0" presId="urn:microsoft.com/office/officeart/2008/layout/SquareAccentList"/>
    <dgm:cxn modelId="{67A27B52-59BB-4C49-B863-06D7840CB22C}" type="presParOf" srcId="{254861B1-FFC0-4CA3-A616-7B6005D97D98}" destId="{6EB62ED9-0EFD-4C1B-8A62-373A8EA8AC69}" srcOrd="1" destOrd="0" presId="urn:microsoft.com/office/officeart/2008/layout/SquareAccentList"/>
    <dgm:cxn modelId="{27EDB27C-4283-4201-BA0E-AEC3CD7EC766}" type="presParOf" srcId="{254861B1-FFC0-4CA3-A616-7B6005D97D98}" destId="{20B67F24-9F83-40BE-A15C-8662E7777E75}" srcOrd="2" destOrd="0" presId="urn:microsoft.com/office/officeart/2008/layout/SquareAccentList"/>
    <dgm:cxn modelId="{704FDEFE-FB86-4077-A58A-821EECA028E1}" type="presParOf" srcId="{4294775E-E410-4FD9-8BA4-7AD3587A3821}" destId="{D87DED9A-8FBE-4900-A5C0-7DADCFC86BA6}" srcOrd="1" destOrd="0" presId="urn:microsoft.com/office/officeart/2008/layout/SquareAccentList"/>
    <dgm:cxn modelId="{6A4D7F79-F24C-4FF4-977D-0F8F02CB8759}" type="presParOf" srcId="{D87DED9A-8FBE-4900-A5C0-7DADCFC86BA6}" destId="{BF24C8CB-CCD2-4738-B8C0-833571AE4B62}" srcOrd="0" destOrd="0" presId="urn:microsoft.com/office/officeart/2008/layout/SquareAccentList"/>
    <dgm:cxn modelId="{337732D2-C29F-4565-B5CE-BEB82D2C8C88}" type="presParOf" srcId="{BF24C8CB-CCD2-4738-B8C0-833571AE4B62}" destId="{9008F5C9-4684-46E6-81F6-C214276D82D4}" srcOrd="0" destOrd="0" presId="urn:microsoft.com/office/officeart/2008/layout/SquareAccentList"/>
    <dgm:cxn modelId="{F8996246-0411-4360-A739-13D7835553D2}" type="presParOf" srcId="{BF24C8CB-CCD2-4738-B8C0-833571AE4B62}" destId="{2ECBBE87-2A67-4A9C-AA83-AF1394CBFA51}" srcOrd="1" destOrd="0" presId="urn:microsoft.com/office/officeart/2008/layout/SquareAccentList"/>
    <dgm:cxn modelId="{89FA5F95-91AB-45CE-AA58-7F5A31186E57}" type="presParOf" srcId="{D87DED9A-8FBE-4900-A5C0-7DADCFC86BA6}" destId="{555A66D2-9ABB-488D-B6A0-BD3B72CCD582}" srcOrd="1" destOrd="0" presId="urn:microsoft.com/office/officeart/2008/layout/SquareAccentList"/>
    <dgm:cxn modelId="{0815731B-C108-439C-A99C-D22B430C5EA1}" type="presParOf" srcId="{555A66D2-9ABB-488D-B6A0-BD3B72CCD582}" destId="{4BD09C1C-8C73-4E24-A17C-61DED14E65A1}" srcOrd="0" destOrd="0" presId="urn:microsoft.com/office/officeart/2008/layout/SquareAccentList"/>
    <dgm:cxn modelId="{20FAA80A-C67F-42B0-85AD-A673F39CD273}" type="presParOf" srcId="{555A66D2-9ABB-488D-B6A0-BD3B72CCD582}" destId="{FA1B8461-F6F6-466F-B9ED-3645F3EA1E13}" srcOrd="1" destOrd="0" presId="urn:microsoft.com/office/officeart/2008/layout/SquareAccentList"/>
    <dgm:cxn modelId="{A65E416B-97B2-439E-AD22-7A15653DAB1A}" type="presParOf" srcId="{D87DED9A-8FBE-4900-A5C0-7DADCFC86BA6}" destId="{68C8AF6F-2BDD-4432-8C8F-603902F84CB0}" srcOrd="2" destOrd="0" presId="urn:microsoft.com/office/officeart/2008/layout/SquareAccentList"/>
    <dgm:cxn modelId="{02874DF9-9F12-4DB0-A68A-41EA14000665}" type="presParOf" srcId="{68C8AF6F-2BDD-4432-8C8F-603902F84CB0}" destId="{88C8B43D-4E1B-47A3-BC84-38113936EC30}" srcOrd="0" destOrd="0" presId="urn:microsoft.com/office/officeart/2008/layout/SquareAccentList"/>
    <dgm:cxn modelId="{FF95C0B8-FAD3-4B1C-AB1A-D2B0D1BB8C82}" type="presParOf" srcId="{68C8AF6F-2BDD-4432-8C8F-603902F84CB0}" destId="{C035C9D8-9FB1-4D63-BDE4-7C646FA2CD15}" srcOrd="1" destOrd="0" presId="urn:microsoft.com/office/officeart/2008/layout/SquareAccentList"/>
    <dgm:cxn modelId="{22ECB374-0FEA-4A05-94FC-77FF6D1B7FCA}" type="presParOf" srcId="{D87DED9A-8FBE-4900-A5C0-7DADCFC86BA6}" destId="{DF9462D4-695F-4F74-BD96-070D5DEADF8E}" srcOrd="3" destOrd="0" presId="urn:microsoft.com/office/officeart/2008/layout/SquareAccentList"/>
    <dgm:cxn modelId="{79EC329F-DDCC-4A1F-8A35-90DDEFFD8343}" type="presParOf" srcId="{DF9462D4-695F-4F74-BD96-070D5DEADF8E}" destId="{DC637115-6A0D-4C76-87A7-C560E042E491}" srcOrd="0" destOrd="0" presId="urn:microsoft.com/office/officeart/2008/layout/SquareAccentList"/>
    <dgm:cxn modelId="{B4B1C318-512E-424F-BA2B-924863580B61}" type="presParOf" srcId="{DF9462D4-695F-4F74-BD96-070D5DEADF8E}" destId="{B2D278E5-0595-49D6-845C-EFC68DBCDA63}" srcOrd="1" destOrd="0" presId="urn:microsoft.com/office/officeart/2008/layout/SquareAccentList"/>
    <dgm:cxn modelId="{75E15C83-DB58-4666-96EB-E4AAD7941109}" type="presParOf" srcId="{D87DED9A-8FBE-4900-A5C0-7DADCFC86BA6}" destId="{1176804C-0897-4506-ADBE-8F6B5E7BCC3B}" srcOrd="4" destOrd="0" presId="urn:microsoft.com/office/officeart/2008/layout/SquareAccentList"/>
    <dgm:cxn modelId="{E7838770-5EDD-425C-89B4-684D96E112FC}" type="presParOf" srcId="{1176804C-0897-4506-ADBE-8F6B5E7BCC3B}" destId="{E580F219-50B8-47E4-A5AF-1F96115E908D}" srcOrd="0" destOrd="0" presId="urn:microsoft.com/office/officeart/2008/layout/SquareAccentList"/>
    <dgm:cxn modelId="{03B2635A-4D76-4891-AB1F-4D83A34C0083}" type="presParOf" srcId="{1176804C-0897-4506-ADBE-8F6B5E7BCC3B}" destId="{AA795086-9E73-4D86-9D76-4CAE7654B613}" srcOrd="1" destOrd="0" presId="urn:microsoft.com/office/officeart/2008/layout/SquareAccentList"/>
    <dgm:cxn modelId="{DE2345BF-5D12-4DEB-A031-E7CCDE097B48}" type="presParOf" srcId="{D87DED9A-8FBE-4900-A5C0-7DADCFC86BA6}" destId="{B94B558C-E28B-453B-892D-B55D2E5069B3}" srcOrd="5" destOrd="0" presId="urn:microsoft.com/office/officeart/2008/layout/SquareAccentList"/>
    <dgm:cxn modelId="{72E63A1F-A74E-403A-B90F-A67660E63BBC}" type="presParOf" srcId="{B94B558C-E28B-453B-892D-B55D2E5069B3}" destId="{B617BD95-2561-44C8-9842-5B017FA7CB3E}" srcOrd="0" destOrd="0" presId="urn:microsoft.com/office/officeart/2008/layout/SquareAccentList"/>
    <dgm:cxn modelId="{0BA63BE7-6042-40DC-BBA9-F25FAD1C3EB1}" type="presParOf" srcId="{B94B558C-E28B-453B-892D-B55D2E5069B3}" destId="{022A3545-D756-4B76-B17A-E99920BEFBEB}" srcOrd="1" destOrd="0" presId="urn:microsoft.com/office/officeart/2008/layout/SquareAccentList"/>
    <dgm:cxn modelId="{7EFC41F1-0956-4CE3-A528-D994836DEEE6}" type="presParOf" srcId="{D87DED9A-8FBE-4900-A5C0-7DADCFC86BA6}" destId="{B5820CC6-D498-402F-BE78-562CD4A5DBBB}" srcOrd="6" destOrd="0" presId="urn:microsoft.com/office/officeart/2008/layout/SquareAccentList"/>
    <dgm:cxn modelId="{14DE9C97-966A-4F47-9432-E13287F438B1}" type="presParOf" srcId="{B5820CC6-D498-402F-BE78-562CD4A5DBBB}" destId="{267EB9EC-6199-4EE2-856D-24401802F796}" srcOrd="0" destOrd="0" presId="urn:microsoft.com/office/officeart/2008/layout/SquareAccentList"/>
    <dgm:cxn modelId="{14C3290A-A2F7-403A-900B-6F4F109A9AF0}" type="presParOf" srcId="{B5820CC6-D498-402F-BE78-562CD4A5DBBB}" destId="{0A2B7E58-AD02-4AA4-B68C-4C6FE768C2B9}" srcOrd="1" destOrd="0" presId="urn:microsoft.com/office/officeart/2008/layout/SquareAccentList"/>
    <dgm:cxn modelId="{91C7A7EE-119B-4BC1-9D91-6EFE971306E8}" type="presParOf" srcId="{202BE104-61F2-40B4-BA6D-05AE1CC75D16}" destId="{3444D496-4963-41D3-9E7A-5F9AF0DB6762}" srcOrd="1" destOrd="0" presId="urn:microsoft.com/office/officeart/2008/layout/SquareAccentList"/>
    <dgm:cxn modelId="{20CCD521-4693-4C1B-BFAA-2C4F22C7BA99}" type="presParOf" srcId="{3444D496-4963-41D3-9E7A-5F9AF0DB6762}" destId="{55149EC4-DAFA-44F5-93AD-10EE4815D0A5}" srcOrd="0" destOrd="0" presId="urn:microsoft.com/office/officeart/2008/layout/SquareAccentList"/>
    <dgm:cxn modelId="{A0B3E3EB-CD9E-49D0-BA6D-DCE5C7E88098}" type="presParOf" srcId="{55149EC4-DAFA-44F5-93AD-10EE4815D0A5}" destId="{F929D3D0-5964-4F93-BE65-4E3EC4FF16E2}" srcOrd="0" destOrd="0" presId="urn:microsoft.com/office/officeart/2008/layout/SquareAccentList"/>
    <dgm:cxn modelId="{96664B46-5A27-4DB5-9360-D60C18FA88BE}" type="presParOf" srcId="{55149EC4-DAFA-44F5-93AD-10EE4815D0A5}" destId="{239A0E0E-A3AC-4A2F-A6F3-3B81A8A48DE5}" srcOrd="1" destOrd="0" presId="urn:microsoft.com/office/officeart/2008/layout/SquareAccentList"/>
    <dgm:cxn modelId="{BFB026CD-94AD-4A13-AE10-A3B794B4F1F6}" type="presParOf" srcId="{55149EC4-DAFA-44F5-93AD-10EE4815D0A5}" destId="{C284C553-F0A6-4E6B-862D-C47A79203B87}" srcOrd="2" destOrd="0" presId="urn:microsoft.com/office/officeart/2008/layout/SquareAccentList"/>
    <dgm:cxn modelId="{5E4E2D82-D0C5-4201-A956-30250C078FE9}" type="presParOf" srcId="{3444D496-4963-41D3-9E7A-5F9AF0DB6762}" destId="{413123D8-140D-4BE0-A845-89C768EAE2D7}" srcOrd="1" destOrd="0" presId="urn:microsoft.com/office/officeart/2008/layout/SquareAccentList"/>
    <dgm:cxn modelId="{5E9F34B4-709D-4669-8157-FBA76F48690B}" type="presParOf" srcId="{413123D8-140D-4BE0-A845-89C768EAE2D7}" destId="{3DD3FC94-22D6-4C36-B475-241987B2B08A}" srcOrd="0" destOrd="0" presId="urn:microsoft.com/office/officeart/2008/layout/SquareAccentList"/>
    <dgm:cxn modelId="{85CBB450-B165-498E-A1FC-F9B1E69A9A58}" type="presParOf" srcId="{3DD3FC94-22D6-4C36-B475-241987B2B08A}" destId="{C46813C8-BB91-4F10-A39A-F52AE6F2EB5D}" srcOrd="0" destOrd="0" presId="urn:microsoft.com/office/officeart/2008/layout/SquareAccentList"/>
    <dgm:cxn modelId="{E09ECF1D-CE6F-4F09-BE7B-5EB494869F53}" type="presParOf" srcId="{3DD3FC94-22D6-4C36-B475-241987B2B08A}" destId="{9C54083F-4901-40BD-BED7-15BF4DE16AB6}" srcOrd="1" destOrd="0" presId="urn:microsoft.com/office/officeart/2008/layout/SquareAccentList"/>
    <dgm:cxn modelId="{EC053662-4528-4868-8A79-BDF64552C403}" type="presParOf" srcId="{413123D8-140D-4BE0-A845-89C768EAE2D7}" destId="{6A9285F1-97F3-418C-975B-9462BBCE0DD8}" srcOrd="1" destOrd="0" presId="urn:microsoft.com/office/officeart/2008/layout/SquareAccentList"/>
    <dgm:cxn modelId="{18E70DF4-FE54-4629-8D8D-5A4E7D71FF1C}" type="presParOf" srcId="{6A9285F1-97F3-418C-975B-9462BBCE0DD8}" destId="{8F8F405A-4C6F-48F1-944C-43B7A5DFF276}" srcOrd="0" destOrd="0" presId="urn:microsoft.com/office/officeart/2008/layout/SquareAccentList"/>
    <dgm:cxn modelId="{3CCC2B5A-8B03-4E57-80E5-ED6B97E2A4BF}" type="presParOf" srcId="{6A9285F1-97F3-418C-975B-9462BBCE0DD8}" destId="{50AAE77C-C79D-42DA-AC6B-4A0B1FCD1559}" srcOrd="1" destOrd="0" presId="urn:microsoft.com/office/officeart/2008/layout/SquareAccentList"/>
    <dgm:cxn modelId="{60E16282-6D2D-4B31-A61B-39C3748F7F4A}" type="presParOf" srcId="{413123D8-140D-4BE0-A845-89C768EAE2D7}" destId="{6D013DA4-0038-42AA-AC42-04AE0DDFB365}" srcOrd="2" destOrd="0" presId="urn:microsoft.com/office/officeart/2008/layout/SquareAccentList"/>
    <dgm:cxn modelId="{53FE1F3B-6CB2-4869-A94D-5ADE8C0E74DA}" type="presParOf" srcId="{6D013DA4-0038-42AA-AC42-04AE0DDFB365}" destId="{52D8CD58-D6CC-4543-AA2B-469440DB0D64}" srcOrd="0" destOrd="0" presId="urn:microsoft.com/office/officeart/2008/layout/SquareAccentList"/>
    <dgm:cxn modelId="{04EA0C89-2955-4D68-9A10-50B4A6212DDE}" type="presParOf" srcId="{6D013DA4-0038-42AA-AC42-04AE0DDFB365}" destId="{AEDE5828-7B59-486A-86CA-DD83A500640C}" srcOrd="1" destOrd="0" presId="urn:microsoft.com/office/officeart/2008/layout/SquareAccentList"/>
    <dgm:cxn modelId="{2674866A-FC09-4502-82E9-0362718A3E17}" type="presParOf" srcId="{413123D8-140D-4BE0-A845-89C768EAE2D7}" destId="{EC2EBDFD-6991-4434-990C-68FEF164BEBD}" srcOrd="3" destOrd="0" presId="urn:microsoft.com/office/officeart/2008/layout/SquareAccentList"/>
    <dgm:cxn modelId="{7624E8AF-2147-4ACA-8ACE-69FED75CDCCB}" type="presParOf" srcId="{EC2EBDFD-6991-4434-990C-68FEF164BEBD}" destId="{CAC42ED6-26DC-4143-9B79-B6A1822664FC}" srcOrd="0" destOrd="0" presId="urn:microsoft.com/office/officeart/2008/layout/SquareAccentList"/>
    <dgm:cxn modelId="{EEAAE48B-3EE1-4159-BBE8-78DE1B6C5DD0}" type="presParOf" srcId="{EC2EBDFD-6991-4434-990C-68FEF164BEBD}" destId="{5E185FD2-7FC7-43C3-BE35-B054113B2AC7}" srcOrd="1" destOrd="0" presId="urn:microsoft.com/office/officeart/2008/layout/SquareAccentList"/>
    <dgm:cxn modelId="{F2725314-57A1-4FF7-B810-3FE9638F6D58}" type="presParOf" srcId="{202BE104-61F2-40B4-BA6D-05AE1CC75D16}" destId="{A11D03DA-5E80-46FC-BEB8-5264F3BDCCE2}" srcOrd="2" destOrd="0" presId="urn:microsoft.com/office/officeart/2008/layout/SquareAccentList"/>
    <dgm:cxn modelId="{B95C8C53-23A8-4743-9142-BA6D0493C18C}" type="presParOf" srcId="{A11D03DA-5E80-46FC-BEB8-5264F3BDCCE2}" destId="{456003A7-699C-4D8B-BC6A-E7ECE4D21EA7}" srcOrd="0" destOrd="0" presId="urn:microsoft.com/office/officeart/2008/layout/SquareAccentList"/>
    <dgm:cxn modelId="{968051DD-9AD7-40D4-8C81-2B959ECAE5C4}" type="presParOf" srcId="{456003A7-699C-4D8B-BC6A-E7ECE4D21EA7}" destId="{41C200F2-B901-4636-95C9-D9786C54A911}" srcOrd="0" destOrd="0" presId="urn:microsoft.com/office/officeart/2008/layout/SquareAccentList"/>
    <dgm:cxn modelId="{21242EA9-81DC-4C3D-8CDF-51713442EBA9}" type="presParOf" srcId="{456003A7-699C-4D8B-BC6A-E7ECE4D21EA7}" destId="{E6571C22-1EB9-45D5-B973-2990B4E2D0DB}" srcOrd="1" destOrd="0" presId="urn:microsoft.com/office/officeart/2008/layout/SquareAccentList"/>
    <dgm:cxn modelId="{3F6495C9-B304-4CB9-93AD-559E0821C9D2}" type="presParOf" srcId="{456003A7-699C-4D8B-BC6A-E7ECE4D21EA7}" destId="{24BEB273-BF8B-49E6-B2A0-581EA793393F}" srcOrd="2" destOrd="0" presId="urn:microsoft.com/office/officeart/2008/layout/SquareAccentList"/>
    <dgm:cxn modelId="{16A53C71-8745-404C-9EC5-AB30CF12BAEC}" type="presParOf" srcId="{A11D03DA-5E80-46FC-BEB8-5264F3BDCCE2}" destId="{4CB63E1D-0806-4A0E-840D-AE568E850E53}" srcOrd="1" destOrd="0" presId="urn:microsoft.com/office/officeart/2008/layout/SquareAccentList"/>
    <dgm:cxn modelId="{618E6E87-2DA1-4991-AE92-1C12FC862FD8}" type="presParOf" srcId="{4CB63E1D-0806-4A0E-840D-AE568E850E53}" destId="{A7EE14C8-8D96-449D-A8B1-DB0C5B400778}" srcOrd="0" destOrd="0" presId="urn:microsoft.com/office/officeart/2008/layout/SquareAccentList"/>
    <dgm:cxn modelId="{328E2E0B-E7B5-449A-81A7-396B80CD0B78}" type="presParOf" srcId="{A7EE14C8-8D96-449D-A8B1-DB0C5B400778}" destId="{8D651EB8-C23E-4B76-8B9A-35D178B2261F}" srcOrd="0" destOrd="0" presId="urn:microsoft.com/office/officeart/2008/layout/SquareAccentList"/>
    <dgm:cxn modelId="{A4C0D57B-878A-43F2-8B0C-F509D8FE63C6}" type="presParOf" srcId="{A7EE14C8-8D96-449D-A8B1-DB0C5B400778}" destId="{BF84E5FD-307C-4DA6-850E-3BA750DB5E1B}" srcOrd="1" destOrd="0" presId="urn:microsoft.com/office/officeart/2008/layout/SquareAccentList"/>
    <dgm:cxn modelId="{D9F5DF16-68A2-42AA-AA35-C79EAA0D37F2}" type="presParOf" srcId="{4CB63E1D-0806-4A0E-840D-AE568E850E53}" destId="{32DA3FF5-02AE-4C9E-865D-784C00C0C53B}" srcOrd="1" destOrd="0" presId="urn:microsoft.com/office/officeart/2008/layout/SquareAccentList"/>
    <dgm:cxn modelId="{B79F1A68-94F4-4A4D-8AFF-0F22C82AC2A8}" type="presParOf" srcId="{32DA3FF5-02AE-4C9E-865D-784C00C0C53B}" destId="{FBDCC61E-94B6-4EAA-8807-E67320294451}" srcOrd="0" destOrd="0" presId="urn:microsoft.com/office/officeart/2008/layout/SquareAccentList"/>
    <dgm:cxn modelId="{A1F7A8A7-F9A7-45BE-AE1F-56CF264ABA5F}" type="presParOf" srcId="{32DA3FF5-02AE-4C9E-865D-784C00C0C53B}" destId="{4400685F-7C94-4BF3-932E-C71A829B27DC}" srcOrd="1" destOrd="0" presId="urn:microsoft.com/office/officeart/2008/layout/SquareAccentList"/>
    <dgm:cxn modelId="{DF721230-BF22-4B6C-90C9-852E1FF6BE8F}" type="presParOf" srcId="{4CB63E1D-0806-4A0E-840D-AE568E850E53}" destId="{ECB179DD-CECD-4591-89C9-358D565DFAC7}" srcOrd="2" destOrd="0" presId="urn:microsoft.com/office/officeart/2008/layout/SquareAccentList"/>
    <dgm:cxn modelId="{C0DCEC81-BAC9-483D-BEE8-6AC2193B4B8B}" type="presParOf" srcId="{ECB179DD-CECD-4591-89C9-358D565DFAC7}" destId="{03C9F0FA-EC64-49C3-BF2B-06FB8A3AFE77}" srcOrd="0" destOrd="0" presId="urn:microsoft.com/office/officeart/2008/layout/SquareAccentList"/>
    <dgm:cxn modelId="{69F65C2B-8187-408E-836B-238B01FC21DD}" type="presParOf" srcId="{ECB179DD-CECD-4591-89C9-358D565DFAC7}" destId="{FE6B593D-C76D-46C0-98B7-F3FF698EF49D}" srcOrd="1" destOrd="0" presId="urn:microsoft.com/office/officeart/2008/layout/SquareAccentList"/>
    <dgm:cxn modelId="{C3C3D19B-4001-4BB1-92CF-FA3E02D8E11A}" type="presParOf" srcId="{4CB63E1D-0806-4A0E-840D-AE568E850E53}" destId="{C4550C9C-EC5B-45EF-9B8C-74AD41991F88}" srcOrd="3" destOrd="0" presId="urn:microsoft.com/office/officeart/2008/layout/SquareAccentList"/>
    <dgm:cxn modelId="{9B35BDED-EF66-4830-8F3F-BDDAFF157CEB}" type="presParOf" srcId="{C4550C9C-EC5B-45EF-9B8C-74AD41991F88}" destId="{4E3DB364-5808-4836-999C-7E779651DEB6}" srcOrd="0" destOrd="0" presId="urn:microsoft.com/office/officeart/2008/layout/SquareAccentList"/>
    <dgm:cxn modelId="{52169DC2-6D15-476D-A530-417DD8DFA79B}" type="presParOf" srcId="{C4550C9C-EC5B-45EF-9B8C-74AD41991F88}" destId="{E715A8FB-3C79-4CBD-A95C-54505547B70B}" srcOrd="1" destOrd="0" presId="urn:microsoft.com/office/officeart/2008/layout/SquareAccentList"/>
    <dgm:cxn modelId="{F58C0FDF-011F-4D95-8730-3A0CB7DCF436}" type="presParOf" srcId="{4CB63E1D-0806-4A0E-840D-AE568E850E53}" destId="{8D2751FD-70F7-473A-B3FE-311110A8E1AA}" srcOrd="4" destOrd="0" presId="urn:microsoft.com/office/officeart/2008/layout/SquareAccentList"/>
    <dgm:cxn modelId="{EA8BFB16-BD97-402A-AA49-1564F3DA2D3B}" type="presParOf" srcId="{8D2751FD-70F7-473A-B3FE-311110A8E1AA}" destId="{3024F8D8-04D8-46F3-9C94-8819B7D5FFDC}" srcOrd="0" destOrd="0" presId="urn:microsoft.com/office/officeart/2008/layout/SquareAccentList"/>
    <dgm:cxn modelId="{B198C001-BD29-4AF3-B8DF-39BBD349C746}" type="presParOf" srcId="{8D2751FD-70F7-473A-B3FE-311110A8E1AA}" destId="{46406647-9077-49B3-9E74-408BAD30769A}" srcOrd="1" destOrd="0" presId="urn:microsoft.com/office/officeart/2008/layout/SquareAccentList"/>
    <dgm:cxn modelId="{3C3A125B-58D8-4EA3-8FBA-511B8363B78A}" type="presParOf" srcId="{4CB63E1D-0806-4A0E-840D-AE568E850E53}" destId="{5DFB72D4-2BA3-4349-9A6A-547CDA074CBC}" srcOrd="5" destOrd="0" presId="urn:microsoft.com/office/officeart/2008/layout/SquareAccentList"/>
    <dgm:cxn modelId="{D6DEBB7B-E684-420F-B81F-3F8D53704402}" type="presParOf" srcId="{5DFB72D4-2BA3-4349-9A6A-547CDA074CBC}" destId="{A21D0ED5-1CF1-4BD9-B2EB-D79325D85E8F}" srcOrd="0" destOrd="0" presId="urn:microsoft.com/office/officeart/2008/layout/SquareAccentList"/>
    <dgm:cxn modelId="{56253750-B223-433D-8DD8-F8885002EF57}" type="presParOf" srcId="{5DFB72D4-2BA3-4349-9A6A-547CDA074CBC}" destId="{050FE1A3-032E-4F96-9112-F2D21998AA8F}"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E77366-7E12-4BD9-9E2C-F044F10A3173}"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FC030FFB-421D-4EA9-B666-1FA568BB36E1}">
      <dgm:prSet phldrT="[Text]"/>
      <dgm:spPr/>
      <dgm:t>
        <a:bodyPr/>
        <a:lstStyle/>
        <a:p>
          <a:pPr algn="ctr"/>
          <a:r>
            <a:rPr lang="en-US" dirty="0" smtClean="0"/>
            <a:t>Urine</a:t>
          </a:r>
          <a:endParaRPr lang="en-US" dirty="0"/>
        </a:p>
      </dgm:t>
    </dgm:pt>
    <dgm:pt modelId="{C94681A5-69F5-4A12-88A9-9D662E4CB336}" type="parTrans" cxnId="{80C14AD7-711B-44FE-84A0-6ABBEABB8E2F}">
      <dgm:prSet/>
      <dgm:spPr/>
      <dgm:t>
        <a:bodyPr/>
        <a:lstStyle/>
        <a:p>
          <a:endParaRPr lang="en-US"/>
        </a:p>
      </dgm:t>
    </dgm:pt>
    <dgm:pt modelId="{1D2F10F8-8321-4A26-A968-F4F4A58B2D08}" type="sibTrans" cxnId="{80C14AD7-711B-44FE-84A0-6ABBEABB8E2F}">
      <dgm:prSet/>
      <dgm:spPr/>
      <dgm:t>
        <a:bodyPr/>
        <a:lstStyle/>
        <a:p>
          <a:endParaRPr lang="en-US"/>
        </a:p>
      </dgm:t>
    </dgm:pt>
    <dgm:pt modelId="{C8855005-3BE2-4AB9-A81C-A98811CF1574}">
      <dgm:prSet phldrT="[Text]" custT="1"/>
      <dgm:spPr/>
      <dgm:t>
        <a:bodyPr/>
        <a:lstStyle/>
        <a:p>
          <a:r>
            <a:rPr lang="en-US" sz="1600" dirty="0" err="1" smtClean="0"/>
            <a:t>hCG</a:t>
          </a:r>
          <a:r>
            <a:rPr lang="en-US" sz="1600" dirty="0" smtClean="0"/>
            <a:t> (pregnancy)</a:t>
          </a:r>
          <a:endParaRPr lang="en-US" sz="1600" dirty="0"/>
        </a:p>
      </dgm:t>
    </dgm:pt>
    <dgm:pt modelId="{F721C0D8-5316-4777-9531-2094B9E96A23}" type="parTrans" cxnId="{94807D59-BAFB-40F0-8324-93A4378E9770}">
      <dgm:prSet/>
      <dgm:spPr/>
      <dgm:t>
        <a:bodyPr/>
        <a:lstStyle/>
        <a:p>
          <a:endParaRPr lang="en-US"/>
        </a:p>
      </dgm:t>
    </dgm:pt>
    <dgm:pt modelId="{0A42C371-496A-45EA-92A3-46AAAF5FE3E0}" type="sibTrans" cxnId="{94807D59-BAFB-40F0-8324-93A4378E9770}">
      <dgm:prSet/>
      <dgm:spPr/>
      <dgm:t>
        <a:bodyPr/>
        <a:lstStyle/>
        <a:p>
          <a:endParaRPr lang="en-US"/>
        </a:p>
      </dgm:t>
    </dgm:pt>
    <dgm:pt modelId="{9B4C9942-AC89-4197-9A93-08EEBC4F8F91}">
      <dgm:prSet phldrT="[Text]" custT="1"/>
      <dgm:spPr/>
      <dgm:t>
        <a:bodyPr/>
        <a:lstStyle/>
        <a:p>
          <a:r>
            <a:rPr lang="en-US" sz="1600" dirty="0" smtClean="0"/>
            <a:t>Dipstick UA</a:t>
          </a:r>
          <a:endParaRPr lang="en-US" sz="1600" dirty="0"/>
        </a:p>
      </dgm:t>
    </dgm:pt>
    <dgm:pt modelId="{C6A88594-889D-4299-B528-BB17B440D84D}" type="parTrans" cxnId="{66AEFC4E-3102-4F3C-BEAE-223AD427991F}">
      <dgm:prSet/>
      <dgm:spPr/>
      <dgm:t>
        <a:bodyPr/>
        <a:lstStyle/>
        <a:p>
          <a:endParaRPr lang="en-US"/>
        </a:p>
      </dgm:t>
    </dgm:pt>
    <dgm:pt modelId="{C6661BF7-2FA7-448D-BF46-CEB68C979DEC}" type="sibTrans" cxnId="{66AEFC4E-3102-4F3C-BEAE-223AD427991F}">
      <dgm:prSet/>
      <dgm:spPr/>
      <dgm:t>
        <a:bodyPr/>
        <a:lstStyle/>
        <a:p>
          <a:endParaRPr lang="en-US"/>
        </a:p>
      </dgm:t>
    </dgm:pt>
    <dgm:pt modelId="{94847BDB-0E7B-49EE-855A-B38BF13282E5}">
      <dgm:prSet phldrT="[Text]"/>
      <dgm:spPr/>
      <dgm:t>
        <a:bodyPr/>
        <a:lstStyle/>
        <a:p>
          <a:pPr algn="ctr"/>
          <a:r>
            <a:rPr lang="en-US" dirty="0" smtClean="0"/>
            <a:t>Blood</a:t>
          </a:r>
          <a:endParaRPr lang="en-US" dirty="0"/>
        </a:p>
      </dgm:t>
    </dgm:pt>
    <dgm:pt modelId="{18F0D5DE-59F7-49B3-910A-09BB842DB337}" type="parTrans" cxnId="{466177A2-D1CB-4F02-9592-65BE4FC2E7BC}">
      <dgm:prSet/>
      <dgm:spPr/>
      <dgm:t>
        <a:bodyPr/>
        <a:lstStyle/>
        <a:p>
          <a:endParaRPr lang="en-US"/>
        </a:p>
      </dgm:t>
    </dgm:pt>
    <dgm:pt modelId="{3B724618-5937-4630-B6F3-46BDC87C0B9F}" type="sibTrans" cxnId="{466177A2-D1CB-4F02-9592-65BE4FC2E7BC}">
      <dgm:prSet/>
      <dgm:spPr/>
      <dgm:t>
        <a:bodyPr/>
        <a:lstStyle/>
        <a:p>
          <a:endParaRPr lang="en-US"/>
        </a:p>
      </dgm:t>
    </dgm:pt>
    <dgm:pt modelId="{3D56243E-6DF4-4644-8B99-5F656B4B8ECF}">
      <dgm:prSet phldrT="[Text]" custT="1"/>
      <dgm:spPr/>
      <dgm:t>
        <a:bodyPr/>
        <a:lstStyle/>
        <a:p>
          <a:r>
            <a:rPr lang="en-US" sz="1600" dirty="0" smtClean="0"/>
            <a:t>CBC with differentials/platelets</a:t>
          </a:r>
          <a:endParaRPr lang="en-US" sz="1600" dirty="0"/>
        </a:p>
      </dgm:t>
    </dgm:pt>
    <dgm:pt modelId="{2EBE74BF-F9B9-42E2-B5E9-039464124740}" type="parTrans" cxnId="{AD4FCA35-E8E8-41AF-9288-AE7B54A4F95C}">
      <dgm:prSet/>
      <dgm:spPr/>
      <dgm:t>
        <a:bodyPr/>
        <a:lstStyle/>
        <a:p>
          <a:endParaRPr lang="en-US"/>
        </a:p>
      </dgm:t>
    </dgm:pt>
    <dgm:pt modelId="{719781A8-644A-4FD0-A4C2-D803C33D4A39}" type="sibTrans" cxnId="{AD4FCA35-E8E8-41AF-9288-AE7B54A4F95C}">
      <dgm:prSet/>
      <dgm:spPr/>
      <dgm:t>
        <a:bodyPr/>
        <a:lstStyle/>
        <a:p>
          <a:endParaRPr lang="en-US"/>
        </a:p>
      </dgm:t>
    </dgm:pt>
    <dgm:pt modelId="{02FDA0D9-BA67-486A-99EA-5FC62BD298B8}">
      <dgm:prSet phldrT="[Text]" custT="1"/>
      <dgm:spPr/>
      <dgm:t>
        <a:bodyPr/>
        <a:lstStyle/>
        <a:p>
          <a:r>
            <a:rPr lang="en-US" sz="1600" dirty="0" smtClean="0"/>
            <a:t>HIV-1 Serology</a:t>
          </a:r>
          <a:endParaRPr lang="en-US" sz="1600" dirty="0"/>
        </a:p>
      </dgm:t>
    </dgm:pt>
    <dgm:pt modelId="{9ED3F7E7-6BD2-491F-81C6-5532EC50A48B}" type="parTrans" cxnId="{6C2C74E2-4EDF-4C3D-A8BB-785DB64305EE}">
      <dgm:prSet/>
      <dgm:spPr/>
      <dgm:t>
        <a:bodyPr/>
        <a:lstStyle/>
        <a:p>
          <a:endParaRPr lang="en-US"/>
        </a:p>
      </dgm:t>
    </dgm:pt>
    <dgm:pt modelId="{221A0BBB-FBC8-4014-B610-DDCB515BCF3A}" type="sibTrans" cxnId="{6C2C74E2-4EDF-4C3D-A8BB-785DB64305EE}">
      <dgm:prSet/>
      <dgm:spPr/>
      <dgm:t>
        <a:bodyPr/>
        <a:lstStyle/>
        <a:p>
          <a:endParaRPr lang="en-US"/>
        </a:p>
      </dgm:t>
    </dgm:pt>
    <dgm:pt modelId="{69D50DEF-777B-481B-9C08-4D9DDBF3B6F7}">
      <dgm:prSet phldrT="[Text]"/>
      <dgm:spPr/>
      <dgm:t>
        <a:bodyPr/>
        <a:lstStyle/>
        <a:p>
          <a:pPr algn="ctr"/>
          <a:r>
            <a:rPr lang="en-US" dirty="0" smtClean="0"/>
            <a:t>Genital</a:t>
          </a:r>
          <a:endParaRPr lang="en-US" dirty="0"/>
        </a:p>
      </dgm:t>
    </dgm:pt>
    <dgm:pt modelId="{7BBBB607-04DC-43B0-B071-CEA8A8487453}" type="parTrans" cxnId="{9D78EC00-0689-43C0-9B7C-FA992BCF1A7B}">
      <dgm:prSet/>
      <dgm:spPr/>
      <dgm:t>
        <a:bodyPr/>
        <a:lstStyle/>
        <a:p>
          <a:endParaRPr lang="en-US"/>
        </a:p>
      </dgm:t>
    </dgm:pt>
    <dgm:pt modelId="{A7F6DE03-178B-4785-82E1-AEF049D42F28}" type="sibTrans" cxnId="{9D78EC00-0689-43C0-9B7C-FA992BCF1A7B}">
      <dgm:prSet/>
      <dgm:spPr/>
      <dgm:t>
        <a:bodyPr/>
        <a:lstStyle/>
        <a:p>
          <a:endParaRPr lang="en-US"/>
        </a:p>
      </dgm:t>
    </dgm:pt>
    <dgm:pt modelId="{ACEA3DBB-380F-47AA-9F4C-8DAE01C89C67}">
      <dgm:prSet phldrT="[Text]" custT="1"/>
      <dgm:spPr/>
      <dgm:t>
        <a:bodyPr/>
        <a:lstStyle/>
        <a:p>
          <a:r>
            <a:rPr lang="en-US" sz="1600" i="1" dirty="0" smtClean="0">
              <a:solidFill>
                <a:srgbClr val="7030A0"/>
              </a:solidFill>
            </a:rPr>
            <a:t>Urine Culture*</a:t>
          </a:r>
          <a:endParaRPr lang="en-US" sz="1600" i="1" dirty="0">
            <a:solidFill>
              <a:srgbClr val="7030A0"/>
            </a:solidFill>
          </a:endParaRPr>
        </a:p>
      </dgm:t>
    </dgm:pt>
    <dgm:pt modelId="{44127FC1-CC73-4AF0-9ECE-CF19557A5AC7}" type="parTrans" cxnId="{814C0BD9-CBCC-44AC-977F-58CFFCDD5197}">
      <dgm:prSet/>
      <dgm:spPr/>
      <dgm:t>
        <a:bodyPr/>
        <a:lstStyle/>
        <a:p>
          <a:endParaRPr lang="en-US"/>
        </a:p>
      </dgm:t>
    </dgm:pt>
    <dgm:pt modelId="{A8BC7590-A0D7-4DB9-B1CB-BF9C80E91C2D}" type="sibTrans" cxnId="{814C0BD9-CBCC-44AC-977F-58CFFCDD5197}">
      <dgm:prSet/>
      <dgm:spPr/>
      <dgm:t>
        <a:bodyPr/>
        <a:lstStyle/>
        <a:p>
          <a:endParaRPr lang="en-US"/>
        </a:p>
      </dgm:t>
    </dgm:pt>
    <dgm:pt modelId="{6F1A9C83-CB2B-43F5-B5CA-10C151CC9C9E}">
      <dgm:prSet phldrT="[Text]" custT="1"/>
      <dgm:spPr/>
      <dgm:t>
        <a:bodyPr/>
        <a:lstStyle/>
        <a:p>
          <a:r>
            <a:rPr lang="en-US" sz="1600" dirty="0" smtClean="0"/>
            <a:t>Hepatitis B Surface Antigen</a:t>
          </a:r>
          <a:endParaRPr lang="en-US" sz="1600" dirty="0"/>
        </a:p>
      </dgm:t>
    </dgm:pt>
    <dgm:pt modelId="{CEAB59D6-2E3A-47B5-BDE8-1FDADC6E8D4B}" type="parTrans" cxnId="{89D0C0B5-37A9-45B1-9659-DDE2B296B96F}">
      <dgm:prSet/>
      <dgm:spPr/>
      <dgm:t>
        <a:bodyPr/>
        <a:lstStyle/>
        <a:p>
          <a:endParaRPr lang="en-US"/>
        </a:p>
      </dgm:t>
    </dgm:pt>
    <dgm:pt modelId="{38AF3E73-F736-4DEE-8984-B7428CEC137C}" type="sibTrans" cxnId="{89D0C0B5-37A9-45B1-9659-DDE2B296B96F}">
      <dgm:prSet/>
      <dgm:spPr/>
      <dgm:t>
        <a:bodyPr/>
        <a:lstStyle/>
        <a:p>
          <a:endParaRPr lang="en-US"/>
        </a:p>
      </dgm:t>
    </dgm:pt>
    <dgm:pt modelId="{6B2F0BB8-5FB5-4009-BE2E-93BB77858F3A}">
      <dgm:prSet phldrT="[Text]" custT="1"/>
      <dgm:spPr/>
      <dgm:t>
        <a:bodyPr/>
        <a:lstStyle/>
        <a:p>
          <a:r>
            <a:rPr lang="en-US" sz="1600" dirty="0" smtClean="0"/>
            <a:t>Hepatitis C Antibody</a:t>
          </a:r>
          <a:endParaRPr lang="en-US" sz="1600" dirty="0"/>
        </a:p>
      </dgm:t>
    </dgm:pt>
    <dgm:pt modelId="{4664F52C-A89B-47B1-88E9-C2DCA324522E}" type="parTrans" cxnId="{C4177379-41D7-405A-B6A6-7905042BD33F}">
      <dgm:prSet/>
      <dgm:spPr/>
      <dgm:t>
        <a:bodyPr/>
        <a:lstStyle/>
        <a:p>
          <a:endParaRPr lang="en-US"/>
        </a:p>
      </dgm:t>
    </dgm:pt>
    <dgm:pt modelId="{813EB4FC-C65A-493C-84D0-B5C87D96B0E9}" type="sibTrans" cxnId="{C4177379-41D7-405A-B6A6-7905042BD33F}">
      <dgm:prSet/>
      <dgm:spPr/>
      <dgm:t>
        <a:bodyPr/>
        <a:lstStyle/>
        <a:p>
          <a:endParaRPr lang="en-US"/>
        </a:p>
      </dgm:t>
    </dgm:pt>
    <dgm:pt modelId="{755253C1-7527-4405-A73D-1B274918A42A}">
      <dgm:prSet phldrT="[Text]" custT="1"/>
      <dgm:spPr/>
      <dgm:t>
        <a:bodyPr/>
        <a:lstStyle/>
        <a:p>
          <a:r>
            <a:rPr lang="en-US" sz="1600" dirty="0" smtClean="0"/>
            <a:t>Chemistries (ALT/AST/Creatinine)</a:t>
          </a:r>
        </a:p>
      </dgm:t>
    </dgm:pt>
    <dgm:pt modelId="{6FA43146-F27D-4B92-B893-C93F5E64A641}" type="parTrans" cxnId="{DE61DB5D-0DC2-4692-9509-E8FB9DC60557}">
      <dgm:prSet/>
      <dgm:spPr/>
      <dgm:t>
        <a:bodyPr/>
        <a:lstStyle/>
        <a:p>
          <a:endParaRPr lang="en-US"/>
        </a:p>
      </dgm:t>
    </dgm:pt>
    <dgm:pt modelId="{AB9E6B06-1F1E-45E6-AE5F-C5B4268B27FD}" type="sibTrans" cxnId="{DE61DB5D-0DC2-4692-9509-E8FB9DC60557}">
      <dgm:prSet/>
      <dgm:spPr/>
      <dgm:t>
        <a:bodyPr/>
        <a:lstStyle/>
        <a:p>
          <a:endParaRPr lang="en-US"/>
        </a:p>
      </dgm:t>
    </dgm:pt>
    <dgm:pt modelId="{A632694D-16C2-4DEC-8F3E-900B050E164D}">
      <dgm:prSet phldrT="[Text]" custT="1"/>
      <dgm:spPr/>
      <dgm:t>
        <a:bodyPr/>
        <a:lstStyle/>
        <a:p>
          <a:r>
            <a:rPr lang="en-US" sz="1600" i="1" dirty="0" smtClean="0">
              <a:solidFill>
                <a:srgbClr val="7030A0"/>
              </a:solidFill>
            </a:rPr>
            <a:t>Vaginal pH*</a:t>
          </a:r>
          <a:endParaRPr lang="en-US" sz="1600" i="1" dirty="0">
            <a:solidFill>
              <a:srgbClr val="7030A0"/>
            </a:solidFill>
          </a:endParaRPr>
        </a:p>
      </dgm:t>
    </dgm:pt>
    <dgm:pt modelId="{25872C50-47A5-4C52-B460-8EE2173C159E}" type="parTrans" cxnId="{D9056070-42A1-4FF1-A142-3EBDE175FC97}">
      <dgm:prSet/>
      <dgm:spPr/>
      <dgm:t>
        <a:bodyPr/>
        <a:lstStyle/>
        <a:p>
          <a:endParaRPr lang="en-US"/>
        </a:p>
      </dgm:t>
    </dgm:pt>
    <dgm:pt modelId="{6CABC7D6-B3CD-42E6-A6D9-9427D4F76DE2}" type="sibTrans" cxnId="{D9056070-42A1-4FF1-A142-3EBDE175FC97}">
      <dgm:prSet/>
      <dgm:spPr/>
      <dgm:t>
        <a:bodyPr/>
        <a:lstStyle/>
        <a:p>
          <a:endParaRPr lang="en-US"/>
        </a:p>
      </dgm:t>
    </dgm:pt>
    <dgm:pt modelId="{8909A759-04BD-4BC1-8DB1-4576954837B8}">
      <dgm:prSet phldrT="[Text]" custT="1"/>
      <dgm:spPr/>
      <dgm:t>
        <a:bodyPr/>
        <a:lstStyle/>
        <a:p>
          <a:r>
            <a:rPr lang="en-US" sz="1600" i="1" dirty="0" smtClean="0">
              <a:solidFill>
                <a:srgbClr val="7030A0"/>
              </a:solidFill>
            </a:rPr>
            <a:t>KOH Wet Mount for Candidiasis*</a:t>
          </a:r>
          <a:endParaRPr lang="en-US" sz="1600" i="1" dirty="0">
            <a:solidFill>
              <a:srgbClr val="7030A0"/>
            </a:solidFill>
          </a:endParaRPr>
        </a:p>
      </dgm:t>
    </dgm:pt>
    <dgm:pt modelId="{146F8EC2-0E33-45A0-84AD-AF6370ED67A4}" type="parTrans" cxnId="{19C20092-CFDC-4DE3-BCDE-C9770F9FAC25}">
      <dgm:prSet/>
      <dgm:spPr/>
      <dgm:t>
        <a:bodyPr/>
        <a:lstStyle/>
        <a:p>
          <a:endParaRPr lang="en-US"/>
        </a:p>
      </dgm:t>
    </dgm:pt>
    <dgm:pt modelId="{17C603D7-4AE5-4945-BBC9-844292723083}" type="sibTrans" cxnId="{19C20092-CFDC-4DE3-BCDE-C9770F9FAC25}">
      <dgm:prSet/>
      <dgm:spPr/>
      <dgm:t>
        <a:bodyPr/>
        <a:lstStyle/>
        <a:p>
          <a:endParaRPr lang="en-US"/>
        </a:p>
      </dgm:t>
    </dgm:pt>
    <dgm:pt modelId="{59AB4D91-35F8-469E-B324-54B3F050835E}">
      <dgm:prSet phldrT="[Text]" custT="1"/>
      <dgm:spPr/>
      <dgm:t>
        <a:bodyPr/>
        <a:lstStyle/>
        <a:p>
          <a:r>
            <a:rPr lang="en-US" sz="1600" i="1" dirty="0" smtClean="0">
              <a:solidFill>
                <a:srgbClr val="7030A0"/>
              </a:solidFill>
            </a:rPr>
            <a:t>Saline Wet Mount for BV*</a:t>
          </a:r>
          <a:endParaRPr lang="en-US" sz="1600" i="1" dirty="0">
            <a:solidFill>
              <a:srgbClr val="7030A0"/>
            </a:solidFill>
          </a:endParaRPr>
        </a:p>
      </dgm:t>
    </dgm:pt>
    <dgm:pt modelId="{2638D274-1C47-4E45-A3CF-97E2E7291795}" type="parTrans" cxnId="{2AEC03DE-30A1-4494-B6ED-52BCD0D01C0F}">
      <dgm:prSet/>
      <dgm:spPr/>
      <dgm:t>
        <a:bodyPr/>
        <a:lstStyle/>
        <a:p>
          <a:endParaRPr lang="en-US"/>
        </a:p>
      </dgm:t>
    </dgm:pt>
    <dgm:pt modelId="{185C5ED9-1D8F-4C57-B4AC-D95A0A29B640}" type="sibTrans" cxnId="{2AEC03DE-30A1-4494-B6ED-52BCD0D01C0F}">
      <dgm:prSet/>
      <dgm:spPr/>
      <dgm:t>
        <a:bodyPr/>
        <a:lstStyle/>
        <a:p>
          <a:endParaRPr lang="en-US"/>
        </a:p>
      </dgm:t>
    </dgm:pt>
    <dgm:pt modelId="{4ACD5AD7-2368-42B3-8DD4-3FCEBDD37AEC}">
      <dgm:prSet phldrT="[Text]" custT="1"/>
      <dgm:spPr/>
      <dgm:t>
        <a:bodyPr/>
        <a:lstStyle/>
        <a:p>
          <a:r>
            <a:rPr lang="en-US" sz="1600" dirty="0" smtClean="0"/>
            <a:t>Rapid </a:t>
          </a:r>
          <a:r>
            <a:rPr lang="en-US" sz="1600" dirty="0" err="1" smtClean="0"/>
            <a:t>Trichomonas</a:t>
          </a:r>
          <a:r>
            <a:rPr lang="en-US" sz="1600" dirty="0" smtClean="0"/>
            <a:t> Test</a:t>
          </a:r>
          <a:endParaRPr lang="en-US" sz="1600" dirty="0"/>
        </a:p>
      </dgm:t>
    </dgm:pt>
    <dgm:pt modelId="{C71573A4-B43A-4B88-BF6F-CF3501686E17}" type="parTrans" cxnId="{1BCB5CAB-011F-430B-BB81-3CA1DB3A6C0D}">
      <dgm:prSet/>
      <dgm:spPr/>
      <dgm:t>
        <a:bodyPr/>
        <a:lstStyle/>
        <a:p>
          <a:endParaRPr lang="en-US"/>
        </a:p>
      </dgm:t>
    </dgm:pt>
    <dgm:pt modelId="{AF4FFBA5-702C-43E7-B56D-0B398A32A203}" type="sibTrans" cxnId="{1BCB5CAB-011F-430B-BB81-3CA1DB3A6C0D}">
      <dgm:prSet/>
      <dgm:spPr/>
      <dgm:t>
        <a:bodyPr/>
        <a:lstStyle/>
        <a:p>
          <a:endParaRPr lang="en-US"/>
        </a:p>
      </dgm:t>
    </dgm:pt>
    <dgm:pt modelId="{D3CFA4E0-DD2E-4565-B92A-4AD7D0136A1E}">
      <dgm:prSet phldrT="[Text]" custT="1"/>
      <dgm:spPr/>
      <dgm:t>
        <a:bodyPr/>
        <a:lstStyle/>
        <a:p>
          <a:r>
            <a:rPr lang="en-US" sz="1600" dirty="0" smtClean="0"/>
            <a:t>NAAT for GC/CT</a:t>
          </a:r>
          <a:endParaRPr lang="en-US" sz="1600" dirty="0"/>
        </a:p>
      </dgm:t>
    </dgm:pt>
    <dgm:pt modelId="{745CF317-F625-452F-AE5D-AFA844B0A486}" type="parTrans" cxnId="{C7F6ED92-1149-42CB-92ED-A3FCD965F949}">
      <dgm:prSet/>
      <dgm:spPr/>
      <dgm:t>
        <a:bodyPr/>
        <a:lstStyle/>
        <a:p>
          <a:endParaRPr lang="en-US"/>
        </a:p>
      </dgm:t>
    </dgm:pt>
    <dgm:pt modelId="{82A217B7-FA59-4F09-B2D4-60229583F97E}" type="sibTrans" cxnId="{C7F6ED92-1149-42CB-92ED-A3FCD965F949}">
      <dgm:prSet/>
      <dgm:spPr/>
      <dgm:t>
        <a:bodyPr/>
        <a:lstStyle/>
        <a:p>
          <a:endParaRPr lang="en-US"/>
        </a:p>
      </dgm:t>
    </dgm:pt>
    <dgm:pt modelId="{D933B9EE-F262-4185-9DC9-9E5092231C67}">
      <dgm:prSet phldrT="[Text]" custT="1"/>
      <dgm:spPr/>
      <dgm:t>
        <a:bodyPr/>
        <a:lstStyle/>
        <a:p>
          <a:r>
            <a:rPr lang="en-US" sz="1600" i="1" dirty="0" smtClean="0">
              <a:solidFill>
                <a:srgbClr val="7030A0"/>
              </a:solidFill>
            </a:rPr>
            <a:t>Pap Test*</a:t>
          </a:r>
          <a:endParaRPr lang="en-US" sz="1400" i="1" dirty="0">
            <a:solidFill>
              <a:srgbClr val="7030A0"/>
            </a:solidFill>
          </a:endParaRPr>
        </a:p>
      </dgm:t>
    </dgm:pt>
    <dgm:pt modelId="{5444435F-91F5-4E13-A2BB-48447058DD60}" type="parTrans" cxnId="{0A89B640-988E-4964-A0C8-914CCF7D55EC}">
      <dgm:prSet/>
      <dgm:spPr/>
      <dgm:t>
        <a:bodyPr/>
        <a:lstStyle/>
        <a:p>
          <a:endParaRPr lang="en-US"/>
        </a:p>
      </dgm:t>
    </dgm:pt>
    <dgm:pt modelId="{4C81461B-32C7-4C09-B836-8D2007AC72B1}" type="sibTrans" cxnId="{0A89B640-988E-4964-A0C8-914CCF7D55EC}">
      <dgm:prSet/>
      <dgm:spPr/>
      <dgm:t>
        <a:bodyPr/>
        <a:lstStyle/>
        <a:p>
          <a:endParaRPr lang="en-US"/>
        </a:p>
      </dgm:t>
    </dgm:pt>
    <dgm:pt modelId="{07F7AD59-C50D-4FDD-BFDE-E2BBA7A861C0}">
      <dgm:prSet phldrT="[Text]" custT="1"/>
      <dgm:spPr/>
      <dgm:t>
        <a:bodyPr/>
        <a:lstStyle/>
        <a:p>
          <a:r>
            <a:rPr lang="en-US" sz="1600" dirty="0" smtClean="0"/>
            <a:t>Syphilis Serology</a:t>
          </a:r>
        </a:p>
      </dgm:t>
    </dgm:pt>
    <dgm:pt modelId="{3259943C-F955-4E5D-93C4-07530C7FC87F}" type="parTrans" cxnId="{B5A306BC-DC2D-4AD7-9F4E-61CB17E9B85A}">
      <dgm:prSet/>
      <dgm:spPr/>
      <dgm:t>
        <a:bodyPr/>
        <a:lstStyle/>
        <a:p>
          <a:endParaRPr lang="en-US"/>
        </a:p>
      </dgm:t>
    </dgm:pt>
    <dgm:pt modelId="{D2F9631F-9257-44A1-BDEC-FEBDDE650A21}" type="sibTrans" cxnId="{B5A306BC-DC2D-4AD7-9F4E-61CB17E9B85A}">
      <dgm:prSet/>
      <dgm:spPr/>
      <dgm:t>
        <a:bodyPr/>
        <a:lstStyle/>
        <a:p>
          <a:endParaRPr lang="en-US"/>
        </a:p>
      </dgm:t>
    </dgm:pt>
    <dgm:pt modelId="{317E4B27-5177-4C27-8A0B-959AC8897370}">
      <dgm:prSet phldrT="[Text]" custT="1"/>
      <dgm:spPr/>
      <dgm:t>
        <a:bodyPr/>
        <a:lstStyle/>
        <a:p>
          <a:r>
            <a:rPr lang="en-US" sz="1600" dirty="0" smtClean="0"/>
            <a:t>Coagulation (INR)</a:t>
          </a:r>
        </a:p>
      </dgm:t>
    </dgm:pt>
    <dgm:pt modelId="{F65652B7-AFAC-43E5-BDB3-901EFAA7B90A}" type="parTrans" cxnId="{E756091C-8F8D-4EFE-A9D5-857675439F7C}">
      <dgm:prSet/>
      <dgm:spPr/>
      <dgm:t>
        <a:bodyPr/>
        <a:lstStyle/>
        <a:p>
          <a:endParaRPr lang="en-US"/>
        </a:p>
      </dgm:t>
    </dgm:pt>
    <dgm:pt modelId="{33EBC31D-0A3F-49EA-B920-14F3C929821C}" type="sibTrans" cxnId="{E756091C-8F8D-4EFE-A9D5-857675439F7C}">
      <dgm:prSet/>
      <dgm:spPr/>
      <dgm:t>
        <a:bodyPr/>
        <a:lstStyle/>
        <a:p>
          <a:endParaRPr lang="en-US"/>
        </a:p>
      </dgm:t>
    </dgm:pt>
    <dgm:pt modelId="{202BE104-61F2-40B4-BA6D-05AE1CC75D16}" type="pres">
      <dgm:prSet presAssocID="{F7E77366-7E12-4BD9-9E2C-F044F10A3173}" presName="layout" presStyleCnt="0">
        <dgm:presLayoutVars>
          <dgm:chMax/>
          <dgm:chPref/>
          <dgm:dir/>
          <dgm:resizeHandles/>
        </dgm:presLayoutVars>
      </dgm:prSet>
      <dgm:spPr/>
      <dgm:t>
        <a:bodyPr/>
        <a:lstStyle/>
        <a:p>
          <a:endParaRPr lang="en-US"/>
        </a:p>
      </dgm:t>
    </dgm:pt>
    <dgm:pt modelId="{4294775E-E410-4FD9-8BA4-7AD3587A3821}" type="pres">
      <dgm:prSet presAssocID="{FC030FFB-421D-4EA9-B666-1FA568BB36E1}" presName="root" presStyleCnt="0">
        <dgm:presLayoutVars>
          <dgm:chMax/>
          <dgm:chPref/>
        </dgm:presLayoutVars>
      </dgm:prSet>
      <dgm:spPr/>
    </dgm:pt>
    <dgm:pt modelId="{254861B1-FFC0-4CA3-A616-7B6005D97D98}" type="pres">
      <dgm:prSet presAssocID="{FC030FFB-421D-4EA9-B666-1FA568BB36E1}" presName="rootComposite" presStyleCnt="0">
        <dgm:presLayoutVars/>
      </dgm:prSet>
      <dgm:spPr/>
    </dgm:pt>
    <dgm:pt modelId="{129FAE5A-7E2D-4AE5-84C2-2BF1E41880FA}" type="pres">
      <dgm:prSet presAssocID="{FC030FFB-421D-4EA9-B666-1FA568BB36E1}" presName="ParentAccent" presStyleLbl="alignNode1" presStyleIdx="0" presStyleCnt="3"/>
      <dgm:spPr/>
    </dgm:pt>
    <dgm:pt modelId="{6EB62ED9-0EFD-4C1B-8A62-373A8EA8AC69}" type="pres">
      <dgm:prSet presAssocID="{FC030FFB-421D-4EA9-B666-1FA568BB36E1}" presName="ParentSmallAccent" presStyleLbl="fgAcc1" presStyleIdx="0" presStyleCnt="3"/>
      <dgm:spPr>
        <a:solidFill>
          <a:schemeClr val="accent2">
            <a:alpha val="90000"/>
          </a:schemeClr>
        </a:solidFill>
      </dgm:spPr>
    </dgm:pt>
    <dgm:pt modelId="{20B67F24-9F83-40BE-A15C-8662E7777E75}" type="pres">
      <dgm:prSet presAssocID="{FC030FFB-421D-4EA9-B666-1FA568BB36E1}" presName="Parent" presStyleLbl="revTx" presStyleIdx="0" presStyleCnt="19">
        <dgm:presLayoutVars>
          <dgm:chMax/>
          <dgm:chPref val="4"/>
          <dgm:bulletEnabled val="1"/>
        </dgm:presLayoutVars>
      </dgm:prSet>
      <dgm:spPr/>
      <dgm:t>
        <a:bodyPr/>
        <a:lstStyle/>
        <a:p>
          <a:endParaRPr lang="en-US"/>
        </a:p>
      </dgm:t>
    </dgm:pt>
    <dgm:pt modelId="{D87DED9A-8FBE-4900-A5C0-7DADCFC86BA6}" type="pres">
      <dgm:prSet presAssocID="{FC030FFB-421D-4EA9-B666-1FA568BB36E1}" presName="childShape" presStyleCnt="0">
        <dgm:presLayoutVars>
          <dgm:chMax val="0"/>
          <dgm:chPref val="0"/>
        </dgm:presLayoutVars>
      </dgm:prSet>
      <dgm:spPr/>
    </dgm:pt>
    <dgm:pt modelId="{BF24C8CB-CCD2-4738-B8C0-833571AE4B62}" type="pres">
      <dgm:prSet presAssocID="{C8855005-3BE2-4AB9-A81C-A98811CF1574}" presName="childComposite" presStyleCnt="0">
        <dgm:presLayoutVars>
          <dgm:chMax val="0"/>
          <dgm:chPref val="0"/>
        </dgm:presLayoutVars>
      </dgm:prSet>
      <dgm:spPr/>
    </dgm:pt>
    <dgm:pt modelId="{9008F5C9-4684-46E6-81F6-C214276D82D4}" type="pres">
      <dgm:prSet presAssocID="{C8855005-3BE2-4AB9-A81C-A98811CF1574}" presName="ChildAccent" presStyleLbl="solidFgAcc1" presStyleIdx="0" presStyleCnt="16"/>
      <dgm:spPr/>
    </dgm:pt>
    <dgm:pt modelId="{2ECBBE87-2A67-4A9C-AA83-AF1394CBFA51}" type="pres">
      <dgm:prSet presAssocID="{C8855005-3BE2-4AB9-A81C-A98811CF1574}" presName="Child" presStyleLbl="revTx" presStyleIdx="1" presStyleCnt="19">
        <dgm:presLayoutVars>
          <dgm:chMax val="0"/>
          <dgm:chPref val="0"/>
          <dgm:bulletEnabled val="1"/>
        </dgm:presLayoutVars>
      </dgm:prSet>
      <dgm:spPr/>
      <dgm:t>
        <a:bodyPr/>
        <a:lstStyle/>
        <a:p>
          <a:endParaRPr lang="en-US"/>
        </a:p>
      </dgm:t>
    </dgm:pt>
    <dgm:pt modelId="{555A66D2-9ABB-488D-B6A0-BD3B72CCD582}" type="pres">
      <dgm:prSet presAssocID="{9B4C9942-AC89-4197-9A93-08EEBC4F8F91}" presName="childComposite" presStyleCnt="0">
        <dgm:presLayoutVars>
          <dgm:chMax val="0"/>
          <dgm:chPref val="0"/>
        </dgm:presLayoutVars>
      </dgm:prSet>
      <dgm:spPr/>
    </dgm:pt>
    <dgm:pt modelId="{4BD09C1C-8C73-4E24-A17C-61DED14E65A1}" type="pres">
      <dgm:prSet presAssocID="{9B4C9942-AC89-4197-9A93-08EEBC4F8F91}" presName="ChildAccent" presStyleLbl="solidFgAcc1" presStyleIdx="1" presStyleCnt="16"/>
      <dgm:spPr/>
    </dgm:pt>
    <dgm:pt modelId="{FA1B8461-F6F6-466F-B9ED-3645F3EA1E13}" type="pres">
      <dgm:prSet presAssocID="{9B4C9942-AC89-4197-9A93-08EEBC4F8F91}" presName="Child" presStyleLbl="revTx" presStyleIdx="2" presStyleCnt="19">
        <dgm:presLayoutVars>
          <dgm:chMax val="0"/>
          <dgm:chPref val="0"/>
          <dgm:bulletEnabled val="1"/>
        </dgm:presLayoutVars>
      </dgm:prSet>
      <dgm:spPr/>
      <dgm:t>
        <a:bodyPr/>
        <a:lstStyle/>
        <a:p>
          <a:endParaRPr lang="en-US"/>
        </a:p>
      </dgm:t>
    </dgm:pt>
    <dgm:pt modelId="{68C8AF6F-2BDD-4432-8C8F-603902F84CB0}" type="pres">
      <dgm:prSet presAssocID="{ACEA3DBB-380F-47AA-9F4C-8DAE01C89C67}" presName="childComposite" presStyleCnt="0">
        <dgm:presLayoutVars>
          <dgm:chMax val="0"/>
          <dgm:chPref val="0"/>
        </dgm:presLayoutVars>
      </dgm:prSet>
      <dgm:spPr/>
    </dgm:pt>
    <dgm:pt modelId="{88C8B43D-4E1B-47A3-BC84-38113936EC30}" type="pres">
      <dgm:prSet presAssocID="{ACEA3DBB-380F-47AA-9F4C-8DAE01C89C67}" presName="ChildAccent" presStyleLbl="solidFgAcc1" presStyleIdx="2" presStyleCnt="16"/>
      <dgm:spPr/>
    </dgm:pt>
    <dgm:pt modelId="{C035C9D8-9FB1-4D63-BDE4-7C646FA2CD15}" type="pres">
      <dgm:prSet presAssocID="{ACEA3DBB-380F-47AA-9F4C-8DAE01C89C67}" presName="Child" presStyleLbl="revTx" presStyleIdx="3" presStyleCnt="19">
        <dgm:presLayoutVars>
          <dgm:chMax val="0"/>
          <dgm:chPref val="0"/>
          <dgm:bulletEnabled val="1"/>
        </dgm:presLayoutVars>
      </dgm:prSet>
      <dgm:spPr/>
      <dgm:t>
        <a:bodyPr/>
        <a:lstStyle/>
        <a:p>
          <a:endParaRPr lang="en-US"/>
        </a:p>
      </dgm:t>
    </dgm:pt>
    <dgm:pt modelId="{3444D496-4963-41D3-9E7A-5F9AF0DB6762}" type="pres">
      <dgm:prSet presAssocID="{94847BDB-0E7B-49EE-855A-B38BF13282E5}" presName="root" presStyleCnt="0">
        <dgm:presLayoutVars>
          <dgm:chMax/>
          <dgm:chPref/>
        </dgm:presLayoutVars>
      </dgm:prSet>
      <dgm:spPr/>
    </dgm:pt>
    <dgm:pt modelId="{55149EC4-DAFA-44F5-93AD-10EE4815D0A5}" type="pres">
      <dgm:prSet presAssocID="{94847BDB-0E7B-49EE-855A-B38BF13282E5}" presName="rootComposite" presStyleCnt="0">
        <dgm:presLayoutVars/>
      </dgm:prSet>
      <dgm:spPr/>
    </dgm:pt>
    <dgm:pt modelId="{F929D3D0-5964-4F93-BE65-4E3EC4FF16E2}" type="pres">
      <dgm:prSet presAssocID="{94847BDB-0E7B-49EE-855A-B38BF13282E5}" presName="ParentAccent" presStyleLbl="alignNode1" presStyleIdx="1" presStyleCnt="3"/>
      <dgm:spPr/>
    </dgm:pt>
    <dgm:pt modelId="{239A0E0E-A3AC-4A2F-A6F3-3B81A8A48DE5}" type="pres">
      <dgm:prSet presAssocID="{94847BDB-0E7B-49EE-855A-B38BF13282E5}" presName="ParentSmallAccent" presStyleLbl="fgAcc1" presStyleIdx="1" presStyleCnt="3"/>
      <dgm:spPr>
        <a:solidFill>
          <a:schemeClr val="accent2">
            <a:alpha val="90000"/>
          </a:schemeClr>
        </a:solidFill>
      </dgm:spPr>
    </dgm:pt>
    <dgm:pt modelId="{C284C553-F0A6-4E6B-862D-C47A79203B87}" type="pres">
      <dgm:prSet presAssocID="{94847BDB-0E7B-49EE-855A-B38BF13282E5}" presName="Parent" presStyleLbl="revTx" presStyleIdx="4" presStyleCnt="19">
        <dgm:presLayoutVars>
          <dgm:chMax/>
          <dgm:chPref val="4"/>
          <dgm:bulletEnabled val="1"/>
        </dgm:presLayoutVars>
      </dgm:prSet>
      <dgm:spPr/>
      <dgm:t>
        <a:bodyPr/>
        <a:lstStyle/>
        <a:p>
          <a:endParaRPr lang="en-US"/>
        </a:p>
      </dgm:t>
    </dgm:pt>
    <dgm:pt modelId="{413123D8-140D-4BE0-A845-89C768EAE2D7}" type="pres">
      <dgm:prSet presAssocID="{94847BDB-0E7B-49EE-855A-B38BF13282E5}" presName="childShape" presStyleCnt="0">
        <dgm:presLayoutVars>
          <dgm:chMax val="0"/>
          <dgm:chPref val="0"/>
        </dgm:presLayoutVars>
      </dgm:prSet>
      <dgm:spPr/>
    </dgm:pt>
    <dgm:pt modelId="{3DD3FC94-22D6-4C36-B475-241987B2B08A}" type="pres">
      <dgm:prSet presAssocID="{3D56243E-6DF4-4644-8B99-5F656B4B8ECF}" presName="childComposite" presStyleCnt="0">
        <dgm:presLayoutVars>
          <dgm:chMax val="0"/>
          <dgm:chPref val="0"/>
        </dgm:presLayoutVars>
      </dgm:prSet>
      <dgm:spPr/>
    </dgm:pt>
    <dgm:pt modelId="{C46813C8-BB91-4F10-A39A-F52AE6F2EB5D}" type="pres">
      <dgm:prSet presAssocID="{3D56243E-6DF4-4644-8B99-5F656B4B8ECF}" presName="ChildAccent" presStyleLbl="solidFgAcc1" presStyleIdx="3" presStyleCnt="16"/>
      <dgm:spPr/>
    </dgm:pt>
    <dgm:pt modelId="{9C54083F-4901-40BD-BED7-15BF4DE16AB6}" type="pres">
      <dgm:prSet presAssocID="{3D56243E-6DF4-4644-8B99-5F656B4B8ECF}" presName="Child" presStyleLbl="revTx" presStyleIdx="5" presStyleCnt="19">
        <dgm:presLayoutVars>
          <dgm:chMax val="0"/>
          <dgm:chPref val="0"/>
          <dgm:bulletEnabled val="1"/>
        </dgm:presLayoutVars>
      </dgm:prSet>
      <dgm:spPr/>
      <dgm:t>
        <a:bodyPr/>
        <a:lstStyle/>
        <a:p>
          <a:endParaRPr lang="en-US"/>
        </a:p>
      </dgm:t>
    </dgm:pt>
    <dgm:pt modelId="{6A9285F1-97F3-418C-975B-9462BBCE0DD8}" type="pres">
      <dgm:prSet presAssocID="{02FDA0D9-BA67-486A-99EA-5FC62BD298B8}" presName="childComposite" presStyleCnt="0">
        <dgm:presLayoutVars>
          <dgm:chMax val="0"/>
          <dgm:chPref val="0"/>
        </dgm:presLayoutVars>
      </dgm:prSet>
      <dgm:spPr/>
    </dgm:pt>
    <dgm:pt modelId="{8F8F405A-4C6F-48F1-944C-43B7A5DFF276}" type="pres">
      <dgm:prSet presAssocID="{02FDA0D9-BA67-486A-99EA-5FC62BD298B8}" presName="ChildAccent" presStyleLbl="solidFgAcc1" presStyleIdx="4" presStyleCnt="16"/>
      <dgm:spPr/>
    </dgm:pt>
    <dgm:pt modelId="{50AAE77C-C79D-42DA-AC6B-4A0B1FCD1559}" type="pres">
      <dgm:prSet presAssocID="{02FDA0D9-BA67-486A-99EA-5FC62BD298B8}" presName="Child" presStyleLbl="revTx" presStyleIdx="6" presStyleCnt="19">
        <dgm:presLayoutVars>
          <dgm:chMax val="0"/>
          <dgm:chPref val="0"/>
          <dgm:bulletEnabled val="1"/>
        </dgm:presLayoutVars>
      </dgm:prSet>
      <dgm:spPr/>
      <dgm:t>
        <a:bodyPr/>
        <a:lstStyle/>
        <a:p>
          <a:endParaRPr lang="en-US"/>
        </a:p>
      </dgm:t>
    </dgm:pt>
    <dgm:pt modelId="{6D013DA4-0038-42AA-AC42-04AE0DDFB365}" type="pres">
      <dgm:prSet presAssocID="{6F1A9C83-CB2B-43F5-B5CA-10C151CC9C9E}" presName="childComposite" presStyleCnt="0">
        <dgm:presLayoutVars>
          <dgm:chMax val="0"/>
          <dgm:chPref val="0"/>
        </dgm:presLayoutVars>
      </dgm:prSet>
      <dgm:spPr/>
    </dgm:pt>
    <dgm:pt modelId="{52D8CD58-D6CC-4543-AA2B-469440DB0D64}" type="pres">
      <dgm:prSet presAssocID="{6F1A9C83-CB2B-43F5-B5CA-10C151CC9C9E}" presName="ChildAccent" presStyleLbl="solidFgAcc1" presStyleIdx="5" presStyleCnt="16"/>
      <dgm:spPr/>
    </dgm:pt>
    <dgm:pt modelId="{AEDE5828-7B59-486A-86CA-DD83A500640C}" type="pres">
      <dgm:prSet presAssocID="{6F1A9C83-CB2B-43F5-B5CA-10C151CC9C9E}" presName="Child" presStyleLbl="revTx" presStyleIdx="7" presStyleCnt="19">
        <dgm:presLayoutVars>
          <dgm:chMax val="0"/>
          <dgm:chPref val="0"/>
          <dgm:bulletEnabled val="1"/>
        </dgm:presLayoutVars>
      </dgm:prSet>
      <dgm:spPr/>
      <dgm:t>
        <a:bodyPr/>
        <a:lstStyle/>
        <a:p>
          <a:endParaRPr lang="en-US"/>
        </a:p>
      </dgm:t>
    </dgm:pt>
    <dgm:pt modelId="{EC2EBDFD-6991-4434-990C-68FEF164BEBD}" type="pres">
      <dgm:prSet presAssocID="{6B2F0BB8-5FB5-4009-BE2E-93BB77858F3A}" presName="childComposite" presStyleCnt="0">
        <dgm:presLayoutVars>
          <dgm:chMax val="0"/>
          <dgm:chPref val="0"/>
        </dgm:presLayoutVars>
      </dgm:prSet>
      <dgm:spPr/>
    </dgm:pt>
    <dgm:pt modelId="{CAC42ED6-26DC-4143-9B79-B6A1822664FC}" type="pres">
      <dgm:prSet presAssocID="{6B2F0BB8-5FB5-4009-BE2E-93BB77858F3A}" presName="ChildAccent" presStyleLbl="solidFgAcc1" presStyleIdx="6" presStyleCnt="16"/>
      <dgm:spPr/>
    </dgm:pt>
    <dgm:pt modelId="{5E185FD2-7FC7-43C3-BE35-B054113B2AC7}" type="pres">
      <dgm:prSet presAssocID="{6B2F0BB8-5FB5-4009-BE2E-93BB77858F3A}" presName="Child" presStyleLbl="revTx" presStyleIdx="8" presStyleCnt="19">
        <dgm:presLayoutVars>
          <dgm:chMax val="0"/>
          <dgm:chPref val="0"/>
          <dgm:bulletEnabled val="1"/>
        </dgm:presLayoutVars>
      </dgm:prSet>
      <dgm:spPr/>
      <dgm:t>
        <a:bodyPr/>
        <a:lstStyle/>
        <a:p>
          <a:endParaRPr lang="en-US"/>
        </a:p>
      </dgm:t>
    </dgm:pt>
    <dgm:pt modelId="{A307BFF5-0683-4379-BDF8-94B1B8FCD640}" type="pres">
      <dgm:prSet presAssocID="{07F7AD59-C50D-4FDD-BFDE-E2BBA7A861C0}" presName="childComposite" presStyleCnt="0">
        <dgm:presLayoutVars>
          <dgm:chMax val="0"/>
          <dgm:chPref val="0"/>
        </dgm:presLayoutVars>
      </dgm:prSet>
      <dgm:spPr/>
    </dgm:pt>
    <dgm:pt modelId="{DF1D8C5E-7A1C-427D-BD00-C09E7186B1F2}" type="pres">
      <dgm:prSet presAssocID="{07F7AD59-C50D-4FDD-BFDE-E2BBA7A861C0}" presName="ChildAccent" presStyleLbl="solidFgAcc1" presStyleIdx="7" presStyleCnt="16"/>
      <dgm:spPr/>
    </dgm:pt>
    <dgm:pt modelId="{B9C95156-D1CC-4886-AE67-542FAF03720D}" type="pres">
      <dgm:prSet presAssocID="{07F7AD59-C50D-4FDD-BFDE-E2BBA7A861C0}" presName="Child" presStyleLbl="revTx" presStyleIdx="9" presStyleCnt="19">
        <dgm:presLayoutVars>
          <dgm:chMax val="0"/>
          <dgm:chPref val="0"/>
          <dgm:bulletEnabled val="1"/>
        </dgm:presLayoutVars>
      </dgm:prSet>
      <dgm:spPr/>
      <dgm:t>
        <a:bodyPr/>
        <a:lstStyle/>
        <a:p>
          <a:endParaRPr lang="en-US"/>
        </a:p>
      </dgm:t>
    </dgm:pt>
    <dgm:pt modelId="{E59A185B-95DC-4D74-9C2E-0FD1A78DED58}" type="pres">
      <dgm:prSet presAssocID="{755253C1-7527-4405-A73D-1B274918A42A}" presName="childComposite" presStyleCnt="0">
        <dgm:presLayoutVars>
          <dgm:chMax val="0"/>
          <dgm:chPref val="0"/>
        </dgm:presLayoutVars>
      </dgm:prSet>
      <dgm:spPr/>
    </dgm:pt>
    <dgm:pt modelId="{08ED39FD-4E6E-4743-9BC3-14D4DA0166EE}" type="pres">
      <dgm:prSet presAssocID="{755253C1-7527-4405-A73D-1B274918A42A}" presName="ChildAccent" presStyleLbl="solidFgAcc1" presStyleIdx="8" presStyleCnt="16"/>
      <dgm:spPr/>
    </dgm:pt>
    <dgm:pt modelId="{E36BB47A-4697-4269-A766-7285B727428B}" type="pres">
      <dgm:prSet presAssocID="{755253C1-7527-4405-A73D-1B274918A42A}" presName="Child" presStyleLbl="revTx" presStyleIdx="10" presStyleCnt="19">
        <dgm:presLayoutVars>
          <dgm:chMax val="0"/>
          <dgm:chPref val="0"/>
          <dgm:bulletEnabled val="1"/>
        </dgm:presLayoutVars>
      </dgm:prSet>
      <dgm:spPr/>
      <dgm:t>
        <a:bodyPr/>
        <a:lstStyle/>
        <a:p>
          <a:endParaRPr lang="en-US"/>
        </a:p>
      </dgm:t>
    </dgm:pt>
    <dgm:pt modelId="{8A3D22F8-6C34-4DF0-BB0D-DB08B27CAB82}" type="pres">
      <dgm:prSet presAssocID="{317E4B27-5177-4C27-8A0B-959AC8897370}" presName="childComposite" presStyleCnt="0">
        <dgm:presLayoutVars>
          <dgm:chMax val="0"/>
          <dgm:chPref val="0"/>
        </dgm:presLayoutVars>
      </dgm:prSet>
      <dgm:spPr/>
    </dgm:pt>
    <dgm:pt modelId="{A312B3CD-9CE6-475C-87FF-E5DE1D76B8FA}" type="pres">
      <dgm:prSet presAssocID="{317E4B27-5177-4C27-8A0B-959AC8897370}" presName="ChildAccent" presStyleLbl="solidFgAcc1" presStyleIdx="9" presStyleCnt="16"/>
      <dgm:spPr/>
    </dgm:pt>
    <dgm:pt modelId="{3F582E0F-D38D-4A9C-B997-067C2F57F7D3}" type="pres">
      <dgm:prSet presAssocID="{317E4B27-5177-4C27-8A0B-959AC8897370}" presName="Child" presStyleLbl="revTx" presStyleIdx="11" presStyleCnt="19">
        <dgm:presLayoutVars>
          <dgm:chMax val="0"/>
          <dgm:chPref val="0"/>
          <dgm:bulletEnabled val="1"/>
        </dgm:presLayoutVars>
      </dgm:prSet>
      <dgm:spPr/>
      <dgm:t>
        <a:bodyPr/>
        <a:lstStyle/>
        <a:p>
          <a:endParaRPr lang="en-US"/>
        </a:p>
      </dgm:t>
    </dgm:pt>
    <dgm:pt modelId="{A11D03DA-5E80-46FC-BEB8-5264F3BDCCE2}" type="pres">
      <dgm:prSet presAssocID="{69D50DEF-777B-481B-9C08-4D9DDBF3B6F7}" presName="root" presStyleCnt="0">
        <dgm:presLayoutVars>
          <dgm:chMax/>
          <dgm:chPref/>
        </dgm:presLayoutVars>
      </dgm:prSet>
      <dgm:spPr/>
    </dgm:pt>
    <dgm:pt modelId="{456003A7-699C-4D8B-BC6A-E7ECE4D21EA7}" type="pres">
      <dgm:prSet presAssocID="{69D50DEF-777B-481B-9C08-4D9DDBF3B6F7}" presName="rootComposite" presStyleCnt="0">
        <dgm:presLayoutVars/>
      </dgm:prSet>
      <dgm:spPr/>
    </dgm:pt>
    <dgm:pt modelId="{41C200F2-B901-4636-95C9-D9786C54A911}" type="pres">
      <dgm:prSet presAssocID="{69D50DEF-777B-481B-9C08-4D9DDBF3B6F7}" presName="ParentAccent" presStyleLbl="alignNode1" presStyleIdx="2" presStyleCnt="3"/>
      <dgm:spPr/>
    </dgm:pt>
    <dgm:pt modelId="{E6571C22-1EB9-45D5-B973-2990B4E2D0DB}" type="pres">
      <dgm:prSet presAssocID="{69D50DEF-777B-481B-9C08-4D9DDBF3B6F7}" presName="ParentSmallAccent" presStyleLbl="fgAcc1" presStyleIdx="2" presStyleCnt="3"/>
      <dgm:spPr>
        <a:solidFill>
          <a:schemeClr val="accent2">
            <a:alpha val="90000"/>
          </a:schemeClr>
        </a:solidFill>
      </dgm:spPr>
    </dgm:pt>
    <dgm:pt modelId="{24BEB273-BF8B-49E6-B2A0-581EA793393F}" type="pres">
      <dgm:prSet presAssocID="{69D50DEF-777B-481B-9C08-4D9DDBF3B6F7}" presName="Parent" presStyleLbl="revTx" presStyleIdx="12" presStyleCnt="19">
        <dgm:presLayoutVars>
          <dgm:chMax/>
          <dgm:chPref val="4"/>
          <dgm:bulletEnabled val="1"/>
        </dgm:presLayoutVars>
      </dgm:prSet>
      <dgm:spPr/>
      <dgm:t>
        <a:bodyPr/>
        <a:lstStyle/>
        <a:p>
          <a:endParaRPr lang="en-US"/>
        </a:p>
      </dgm:t>
    </dgm:pt>
    <dgm:pt modelId="{4CB63E1D-0806-4A0E-840D-AE568E850E53}" type="pres">
      <dgm:prSet presAssocID="{69D50DEF-777B-481B-9C08-4D9DDBF3B6F7}" presName="childShape" presStyleCnt="0">
        <dgm:presLayoutVars>
          <dgm:chMax val="0"/>
          <dgm:chPref val="0"/>
        </dgm:presLayoutVars>
      </dgm:prSet>
      <dgm:spPr/>
    </dgm:pt>
    <dgm:pt modelId="{A7EE14C8-8D96-449D-A8B1-DB0C5B400778}" type="pres">
      <dgm:prSet presAssocID="{4ACD5AD7-2368-42B3-8DD4-3FCEBDD37AEC}" presName="childComposite" presStyleCnt="0">
        <dgm:presLayoutVars>
          <dgm:chMax val="0"/>
          <dgm:chPref val="0"/>
        </dgm:presLayoutVars>
      </dgm:prSet>
      <dgm:spPr/>
    </dgm:pt>
    <dgm:pt modelId="{8D651EB8-C23E-4B76-8B9A-35D178B2261F}" type="pres">
      <dgm:prSet presAssocID="{4ACD5AD7-2368-42B3-8DD4-3FCEBDD37AEC}" presName="ChildAccent" presStyleLbl="solidFgAcc1" presStyleIdx="10" presStyleCnt="16"/>
      <dgm:spPr/>
    </dgm:pt>
    <dgm:pt modelId="{BF84E5FD-307C-4DA6-850E-3BA750DB5E1B}" type="pres">
      <dgm:prSet presAssocID="{4ACD5AD7-2368-42B3-8DD4-3FCEBDD37AEC}" presName="Child" presStyleLbl="revTx" presStyleIdx="13" presStyleCnt="19">
        <dgm:presLayoutVars>
          <dgm:chMax val="0"/>
          <dgm:chPref val="0"/>
          <dgm:bulletEnabled val="1"/>
        </dgm:presLayoutVars>
      </dgm:prSet>
      <dgm:spPr/>
      <dgm:t>
        <a:bodyPr/>
        <a:lstStyle/>
        <a:p>
          <a:endParaRPr lang="en-US"/>
        </a:p>
      </dgm:t>
    </dgm:pt>
    <dgm:pt modelId="{32DA3FF5-02AE-4C9E-865D-784C00C0C53B}" type="pres">
      <dgm:prSet presAssocID="{D3CFA4E0-DD2E-4565-B92A-4AD7D0136A1E}" presName="childComposite" presStyleCnt="0">
        <dgm:presLayoutVars>
          <dgm:chMax val="0"/>
          <dgm:chPref val="0"/>
        </dgm:presLayoutVars>
      </dgm:prSet>
      <dgm:spPr/>
    </dgm:pt>
    <dgm:pt modelId="{FBDCC61E-94B6-4EAA-8807-E67320294451}" type="pres">
      <dgm:prSet presAssocID="{D3CFA4E0-DD2E-4565-B92A-4AD7D0136A1E}" presName="ChildAccent" presStyleLbl="solidFgAcc1" presStyleIdx="11" presStyleCnt="16"/>
      <dgm:spPr/>
    </dgm:pt>
    <dgm:pt modelId="{4400685F-7C94-4BF3-932E-C71A829B27DC}" type="pres">
      <dgm:prSet presAssocID="{D3CFA4E0-DD2E-4565-B92A-4AD7D0136A1E}" presName="Child" presStyleLbl="revTx" presStyleIdx="14" presStyleCnt="19">
        <dgm:presLayoutVars>
          <dgm:chMax val="0"/>
          <dgm:chPref val="0"/>
          <dgm:bulletEnabled val="1"/>
        </dgm:presLayoutVars>
      </dgm:prSet>
      <dgm:spPr/>
      <dgm:t>
        <a:bodyPr/>
        <a:lstStyle/>
        <a:p>
          <a:endParaRPr lang="en-US"/>
        </a:p>
      </dgm:t>
    </dgm:pt>
    <dgm:pt modelId="{ECB179DD-CECD-4591-89C9-358D565DFAC7}" type="pres">
      <dgm:prSet presAssocID="{A632694D-16C2-4DEC-8F3E-900B050E164D}" presName="childComposite" presStyleCnt="0">
        <dgm:presLayoutVars>
          <dgm:chMax val="0"/>
          <dgm:chPref val="0"/>
        </dgm:presLayoutVars>
      </dgm:prSet>
      <dgm:spPr/>
    </dgm:pt>
    <dgm:pt modelId="{03C9F0FA-EC64-49C3-BF2B-06FB8A3AFE77}" type="pres">
      <dgm:prSet presAssocID="{A632694D-16C2-4DEC-8F3E-900B050E164D}" presName="ChildAccent" presStyleLbl="solidFgAcc1" presStyleIdx="12" presStyleCnt="16"/>
      <dgm:spPr/>
    </dgm:pt>
    <dgm:pt modelId="{FE6B593D-C76D-46C0-98B7-F3FF698EF49D}" type="pres">
      <dgm:prSet presAssocID="{A632694D-16C2-4DEC-8F3E-900B050E164D}" presName="Child" presStyleLbl="revTx" presStyleIdx="15" presStyleCnt="19">
        <dgm:presLayoutVars>
          <dgm:chMax val="0"/>
          <dgm:chPref val="0"/>
          <dgm:bulletEnabled val="1"/>
        </dgm:presLayoutVars>
      </dgm:prSet>
      <dgm:spPr/>
      <dgm:t>
        <a:bodyPr/>
        <a:lstStyle/>
        <a:p>
          <a:endParaRPr lang="en-US"/>
        </a:p>
      </dgm:t>
    </dgm:pt>
    <dgm:pt modelId="{6489BFBB-FA0C-4F0E-A39C-9F873C7DD012}" type="pres">
      <dgm:prSet presAssocID="{8909A759-04BD-4BC1-8DB1-4576954837B8}" presName="childComposite" presStyleCnt="0">
        <dgm:presLayoutVars>
          <dgm:chMax val="0"/>
          <dgm:chPref val="0"/>
        </dgm:presLayoutVars>
      </dgm:prSet>
      <dgm:spPr/>
    </dgm:pt>
    <dgm:pt modelId="{E7AAD8D1-DC26-45C1-9DF0-072D8ED6722E}" type="pres">
      <dgm:prSet presAssocID="{8909A759-04BD-4BC1-8DB1-4576954837B8}" presName="ChildAccent" presStyleLbl="solidFgAcc1" presStyleIdx="13" presStyleCnt="16"/>
      <dgm:spPr/>
    </dgm:pt>
    <dgm:pt modelId="{BE434131-B2E4-49AF-A377-A0129FF0A4B7}" type="pres">
      <dgm:prSet presAssocID="{8909A759-04BD-4BC1-8DB1-4576954837B8}" presName="Child" presStyleLbl="revTx" presStyleIdx="16" presStyleCnt="19">
        <dgm:presLayoutVars>
          <dgm:chMax val="0"/>
          <dgm:chPref val="0"/>
          <dgm:bulletEnabled val="1"/>
        </dgm:presLayoutVars>
      </dgm:prSet>
      <dgm:spPr/>
      <dgm:t>
        <a:bodyPr/>
        <a:lstStyle/>
        <a:p>
          <a:endParaRPr lang="en-US"/>
        </a:p>
      </dgm:t>
    </dgm:pt>
    <dgm:pt modelId="{C4550C9C-EC5B-45EF-9B8C-74AD41991F88}" type="pres">
      <dgm:prSet presAssocID="{59AB4D91-35F8-469E-B324-54B3F050835E}" presName="childComposite" presStyleCnt="0">
        <dgm:presLayoutVars>
          <dgm:chMax val="0"/>
          <dgm:chPref val="0"/>
        </dgm:presLayoutVars>
      </dgm:prSet>
      <dgm:spPr/>
    </dgm:pt>
    <dgm:pt modelId="{4E3DB364-5808-4836-999C-7E779651DEB6}" type="pres">
      <dgm:prSet presAssocID="{59AB4D91-35F8-469E-B324-54B3F050835E}" presName="ChildAccent" presStyleLbl="solidFgAcc1" presStyleIdx="14" presStyleCnt="16"/>
      <dgm:spPr/>
    </dgm:pt>
    <dgm:pt modelId="{E715A8FB-3C79-4CBD-A95C-54505547B70B}" type="pres">
      <dgm:prSet presAssocID="{59AB4D91-35F8-469E-B324-54B3F050835E}" presName="Child" presStyleLbl="revTx" presStyleIdx="17" presStyleCnt="19">
        <dgm:presLayoutVars>
          <dgm:chMax val="0"/>
          <dgm:chPref val="0"/>
          <dgm:bulletEnabled val="1"/>
        </dgm:presLayoutVars>
      </dgm:prSet>
      <dgm:spPr/>
      <dgm:t>
        <a:bodyPr/>
        <a:lstStyle/>
        <a:p>
          <a:endParaRPr lang="en-US"/>
        </a:p>
      </dgm:t>
    </dgm:pt>
    <dgm:pt modelId="{8D2751FD-70F7-473A-B3FE-311110A8E1AA}" type="pres">
      <dgm:prSet presAssocID="{D933B9EE-F262-4185-9DC9-9E5092231C67}" presName="childComposite" presStyleCnt="0">
        <dgm:presLayoutVars>
          <dgm:chMax val="0"/>
          <dgm:chPref val="0"/>
        </dgm:presLayoutVars>
      </dgm:prSet>
      <dgm:spPr/>
    </dgm:pt>
    <dgm:pt modelId="{3024F8D8-04D8-46F3-9C94-8819B7D5FFDC}" type="pres">
      <dgm:prSet presAssocID="{D933B9EE-F262-4185-9DC9-9E5092231C67}" presName="ChildAccent" presStyleLbl="solidFgAcc1" presStyleIdx="15" presStyleCnt="16"/>
      <dgm:spPr/>
    </dgm:pt>
    <dgm:pt modelId="{46406647-9077-49B3-9E74-408BAD30769A}" type="pres">
      <dgm:prSet presAssocID="{D933B9EE-F262-4185-9DC9-9E5092231C67}" presName="Child" presStyleLbl="revTx" presStyleIdx="18" presStyleCnt="19">
        <dgm:presLayoutVars>
          <dgm:chMax val="0"/>
          <dgm:chPref val="0"/>
          <dgm:bulletEnabled val="1"/>
        </dgm:presLayoutVars>
      </dgm:prSet>
      <dgm:spPr/>
      <dgm:t>
        <a:bodyPr/>
        <a:lstStyle/>
        <a:p>
          <a:endParaRPr lang="en-US"/>
        </a:p>
      </dgm:t>
    </dgm:pt>
  </dgm:ptLst>
  <dgm:cxnLst>
    <dgm:cxn modelId="{C4177379-41D7-405A-B6A6-7905042BD33F}" srcId="{94847BDB-0E7B-49EE-855A-B38BF13282E5}" destId="{6B2F0BB8-5FB5-4009-BE2E-93BB77858F3A}" srcOrd="3" destOrd="0" parTransId="{4664F52C-A89B-47B1-88E9-C2DCA324522E}" sibTransId="{813EB4FC-C65A-493C-84D0-B5C87D96B0E9}"/>
    <dgm:cxn modelId="{EA26317F-6AFB-4D4E-9326-B31CA06010D0}" type="presOf" srcId="{02FDA0D9-BA67-486A-99EA-5FC62BD298B8}" destId="{50AAE77C-C79D-42DA-AC6B-4A0B1FCD1559}" srcOrd="0" destOrd="0" presId="urn:microsoft.com/office/officeart/2008/layout/SquareAccentList"/>
    <dgm:cxn modelId="{66AEFC4E-3102-4F3C-BEAE-223AD427991F}" srcId="{FC030FFB-421D-4EA9-B666-1FA568BB36E1}" destId="{9B4C9942-AC89-4197-9A93-08EEBC4F8F91}" srcOrd="1" destOrd="0" parTransId="{C6A88594-889D-4299-B528-BB17B440D84D}" sibTransId="{C6661BF7-2FA7-448D-BF46-CEB68C979DEC}"/>
    <dgm:cxn modelId="{466177A2-D1CB-4F02-9592-65BE4FC2E7BC}" srcId="{F7E77366-7E12-4BD9-9E2C-F044F10A3173}" destId="{94847BDB-0E7B-49EE-855A-B38BF13282E5}" srcOrd="1" destOrd="0" parTransId="{18F0D5DE-59F7-49B3-910A-09BB842DB337}" sibTransId="{3B724618-5937-4630-B6F3-46BDC87C0B9F}"/>
    <dgm:cxn modelId="{4BF167BC-3622-47ED-A875-9F28640187A4}" type="presOf" srcId="{4ACD5AD7-2368-42B3-8DD4-3FCEBDD37AEC}" destId="{BF84E5FD-307C-4DA6-850E-3BA750DB5E1B}" srcOrd="0" destOrd="0" presId="urn:microsoft.com/office/officeart/2008/layout/SquareAccentList"/>
    <dgm:cxn modelId="{8A1355C3-23F2-4DFF-86F2-D5CA6C32E9A5}" type="presOf" srcId="{07F7AD59-C50D-4FDD-BFDE-E2BBA7A861C0}" destId="{B9C95156-D1CC-4886-AE67-542FAF03720D}" srcOrd="0" destOrd="0" presId="urn:microsoft.com/office/officeart/2008/layout/SquareAccentList"/>
    <dgm:cxn modelId="{2AEC03DE-30A1-4494-B6ED-52BCD0D01C0F}" srcId="{69D50DEF-777B-481B-9C08-4D9DDBF3B6F7}" destId="{59AB4D91-35F8-469E-B324-54B3F050835E}" srcOrd="4" destOrd="0" parTransId="{2638D274-1C47-4E45-A3CF-97E2E7291795}" sibTransId="{185C5ED9-1D8F-4C57-B4AC-D95A0A29B640}"/>
    <dgm:cxn modelId="{5802CC00-B6C4-42A3-9623-B3F87BF91BB4}" type="presOf" srcId="{59AB4D91-35F8-469E-B324-54B3F050835E}" destId="{E715A8FB-3C79-4CBD-A95C-54505547B70B}" srcOrd="0" destOrd="0" presId="urn:microsoft.com/office/officeart/2008/layout/SquareAccentList"/>
    <dgm:cxn modelId="{E2A908DA-4C1F-40CE-9966-A7CDFE2CCED1}" type="presOf" srcId="{9B4C9942-AC89-4197-9A93-08EEBC4F8F91}" destId="{FA1B8461-F6F6-466F-B9ED-3645F3EA1E13}" srcOrd="0" destOrd="0" presId="urn:microsoft.com/office/officeart/2008/layout/SquareAccentList"/>
    <dgm:cxn modelId="{DE61DB5D-0DC2-4692-9509-E8FB9DC60557}" srcId="{94847BDB-0E7B-49EE-855A-B38BF13282E5}" destId="{755253C1-7527-4405-A73D-1B274918A42A}" srcOrd="5" destOrd="0" parTransId="{6FA43146-F27D-4B92-B893-C93F5E64A641}" sibTransId="{AB9E6B06-1F1E-45E6-AE5F-C5B4268B27FD}"/>
    <dgm:cxn modelId="{AD4FCA35-E8E8-41AF-9288-AE7B54A4F95C}" srcId="{94847BDB-0E7B-49EE-855A-B38BF13282E5}" destId="{3D56243E-6DF4-4644-8B99-5F656B4B8ECF}" srcOrd="0" destOrd="0" parTransId="{2EBE74BF-F9B9-42E2-B5E9-039464124740}" sibTransId="{719781A8-644A-4FD0-A4C2-D803C33D4A39}"/>
    <dgm:cxn modelId="{814C0BD9-CBCC-44AC-977F-58CFFCDD5197}" srcId="{FC030FFB-421D-4EA9-B666-1FA568BB36E1}" destId="{ACEA3DBB-380F-47AA-9F4C-8DAE01C89C67}" srcOrd="2" destOrd="0" parTransId="{44127FC1-CC73-4AF0-9ECE-CF19557A5AC7}" sibTransId="{A8BC7590-A0D7-4DB9-B1CB-BF9C80E91C2D}"/>
    <dgm:cxn modelId="{60F0450F-C559-4B56-AC6C-C703D5125C95}" type="presOf" srcId="{D933B9EE-F262-4185-9DC9-9E5092231C67}" destId="{46406647-9077-49B3-9E74-408BAD30769A}" srcOrd="0" destOrd="0" presId="urn:microsoft.com/office/officeart/2008/layout/SquareAccentList"/>
    <dgm:cxn modelId="{D9056070-42A1-4FF1-A142-3EBDE175FC97}" srcId="{69D50DEF-777B-481B-9C08-4D9DDBF3B6F7}" destId="{A632694D-16C2-4DEC-8F3E-900B050E164D}" srcOrd="2" destOrd="0" parTransId="{25872C50-47A5-4C52-B460-8EE2173C159E}" sibTransId="{6CABC7D6-B3CD-42E6-A6D9-9427D4F76DE2}"/>
    <dgm:cxn modelId="{7DB54780-F12B-47C1-8FB7-E05B7A379699}" type="presOf" srcId="{F7E77366-7E12-4BD9-9E2C-F044F10A3173}" destId="{202BE104-61F2-40B4-BA6D-05AE1CC75D16}" srcOrd="0" destOrd="0" presId="urn:microsoft.com/office/officeart/2008/layout/SquareAccentList"/>
    <dgm:cxn modelId="{A677AD2F-9988-442F-B6A4-30E66160C191}" type="presOf" srcId="{3D56243E-6DF4-4644-8B99-5F656B4B8ECF}" destId="{9C54083F-4901-40BD-BED7-15BF4DE16AB6}" srcOrd="0" destOrd="0" presId="urn:microsoft.com/office/officeart/2008/layout/SquareAccentList"/>
    <dgm:cxn modelId="{6C2C74E2-4EDF-4C3D-A8BB-785DB64305EE}" srcId="{94847BDB-0E7B-49EE-855A-B38BF13282E5}" destId="{02FDA0D9-BA67-486A-99EA-5FC62BD298B8}" srcOrd="1" destOrd="0" parTransId="{9ED3F7E7-6BD2-491F-81C6-5532EC50A48B}" sibTransId="{221A0BBB-FBC8-4014-B610-DDCB515BCF3A}"/>
    <dgm:cxn modelId="{1BCB5CAB-011F-430B-BB81-3CA1DB3A6C0D}" srcId="{69D50DEF-777B-481B-9C08-4D9DDBF3B6F7}" destId="{4ACD5AD7-2368-42B3-8DD4-3FCEBDD37AEC}" srcOrd="0" destOrd="0" parTransId="{C71573A4-B43A-4B88-BF6F-CF3501686E17}" sibTransId="{AF4FFBA5-702C-43E7-B56D-0B398A32A203}"/>
    <dgm:cxn modelId="{89D0C0B5-37A9-45B1-9659-DDE2B296B96F}" srcId="{94847BDB-0E7B-49EE-855A-B38BF13282E5}" destId="{6F1A9C83-CB2B-43F5-B5CA-10C151CC9C9E}" srcOrd="2" destOrd="0" parTransId="{CEAB59D6-2E3A-47B5-BDE8-1FDADC6E8D4B}" sibTransId="{38AF3E73-F736-4DEE-8984-B7428CEC137C}"/>
    <dgm:cxn modelId="{80C14AD7-711B-44FE-84A0-6ABBEABB8E2F}" srcId="{F7E77366-7E12-4BD9-9E2C-F044F10A3173}" destId="{FC030FFB-421D-4EA9-B666-1FA568BB36E1}" srcOrd="0" destOrd="0" parTransId="{C94681A5-69F5-4A12-88A9-9D662E4CB336}" sibTransId="{1D2F10F8-8321-4A26-A968-F4F4A58B2D08}"/>
    <dgm:cxn modelId="{7274D398-31F3-4369-8B42-B1F078A1D830}" type="presOf" srcId="{755253C1-7527-4405-A73D-1B274918A42A}" destId="{E36BB47A-4697-4269-A766-7285B727428B}" srcOrd="0" destOrd="0" presId="urn:microsoft.com/office/officeart/2008/layout/SquareAccentList"/>
    <dgm:cxn modelId="{FCEED113-B26C-4030-B0E2-9688277FE643}" type="presOf" srcId="{69D50DEF-777B-481B-9C08-4D9DDBF3B6F7}" destId="{24BEB273-BF8B-49E6-B2A0-581EA793393F}" srcOrd="0" destOrd="0" presId="urn:microsoft.com/office/officeart/2008/layout/SquareAccentList"/>
    <dgm:cxn modelId="{9D78EC00-0689-43C0-9B7C-FA992BCF1A7B}" srcId="{F7E77366-7E12-4BD9-9E2C-F044F10A3173}" destId="{69D50DEF-777B-481B-9C08-4D9DDBF3B6F7}" srcOrd="2" destOrd="0" parTransId="{7BBBB607-04DC-43B0-B071-CEA8A8487453}" sibTransId="{A7F6DE03-178B-4785-82E1-AEF049D42F28}"/>
    <dgm:cxn modelId="{718011EB-FB50-432B-86F5-0B08A0295D10}" type="presOf" srcId="{D3CFA4E0-DD2E-4565-B92A-4AD7D0136A1E}" destId="{4400685F-7C94-4BF3-932E-C71A829B27DC}" srcOrd="0" destOrd="0" presId="urn:microsoft.com/office/officeart/2008/layout/SquareAccentList"/>
    <dgm:cxn modelId="{CEA3AB37-DA5E-4F31-AA2A-118437FD74DA}" type="presOf" srcId="{C8855005-3BE2-4AB9-A81C-A98811CF1574}" destId="{2ECBBE87-2A67-4A9C-AA83-AF1394CBFA51}" srcOrd="0" destOrd="0" presId="urn:microsoft.com/office/officeart/2008/layout/SquareAccentList"/>
    <dgm:cxn modelId="{E756091C-8F8D-4EFE-A9D5-857675439F7C}" srcId="{94847BDB-0E7B-49EE-855A-B38BF13282E5}" destId="{317E4B27-5177-4C27-8A0B-959AC8897370}" srcOrd="6" destOrd="0" parTransId="{F65652B7-AFAC-43E5-BDB3-901EFAA7B90A}" sibTransId="{33EBC31D-0A3F-49EA-B920-14F3C929821C}"/>
    <dgm:cxn modelId="{135F3EF4-D22F-4851-893A-A6C88AFF6F21}" type="presOf" srcId="{ACEA3DBB-380F-47AA-9F4C-8DAE01C89C67}" destId="{C035C9D8-9FB1-4D63-BDE4-7C646FA2CD15}" srcOrd="0" destOrd="0" presId="urn:microsoft.com/office/officeart/2008/layout/SquareAccentList"/>
    <dgm:cxn modelId="{AF3B7EA3-D791-4351-86E5-5168C93AC13A}" type="presOf" srcId="{6F1A9C83-CB2B-43F5-B5CA-10C151CC9C9E}" destId="{AEDE5828-7B59-486A-86CA-DD83A500640C}" srcOrd="0" destOrd="0" presId="urn:microsoft.com/office/officeart/2008/layout/SquareAccentList"/>
    <dgm:cxn modelId="{2FE005A1-0D5A-4E48-BB10-C35E968B303A}" type="presOf" srcId="{94847BDB-0E7B-49EE-855A-B38BF13282E5}" destId="{C284C553-F0A6-4E6B-862D-C47A79203B87}" srcOrd="0" destOrd="0" presId="urn:microsoft.com/office/officeart/2008/layout/SquareAccentList"/>
    <dgm:cxn modelId="{8A8C10AF-86B7-4518-AC9E-CFDF926EBC40}" type="presOf" srcId="{8909A759-04BD-4BC1-8DB1-4576954837B8}" destId="{BE434131-B2E4-49AF-A377-A0129FF0A4B7}" srcOrd="0" destOrd="0" presId="urn:microsoft.com/office/officeart/2008/layout/SquareAccentList"/>
    <dgm:cxn modelId="{0A89B640-988E-4964-A0C8-914CCF7D55EC}" srcId="{69D50DEF-777B-481B-9C08-4D9DDBF3B6F7}" destId="{D933B9EE-F262-4185-9DC9-9E5092231C67}" srcOrd="5" destOrd="0" parTransId="{5444435F-91F5-4E13-A2BB-48447058DD60}" sibTransId="{4C81461B-32C7-4C09-B836-8D2007AC72B1}"/>
    <dgm:cxn modelId="{DF2BEAF5-9728-4FA2-961D-21E96DBA73A0}" type="presOf" srcId="{FC030FFB-421D-4EA9-B666-1FA568BB36E1}" destId="{20B67F24-9F83-40BE-A15C-8662E7777E75}" srcOrd="0" destOrd="0" presId="urn:microsoft.com/office/officeart/2008/layout/SquareAccentList"/>
    <dgm:cxn modelId="{B5A306BC-DC2D-4AD7-9F4E-61CB17E9B85A}" srcId="{94847BDB-0E7B-49EE-855A-B38BF13282E5}" destId="{07F7AD59-C50D-4FDD-BFDE-E2BBA7A861C0}" srcOrd="4" destOrd="0" parTransId="{3259943C-F955-4E5D-93C4-07530C7FC87F}" sibTransId="{D2F9631F-9257-44A1-BDEC-FEBDDE650A21}"/>
    <dgm:cxn modelId="{C7F6ED92-1149-42CB-92ED-A3FCD965F949}" srcId="{69D50DEF-777B-481B-9C08-4D9DDBF3B6F7}" destId="{D3CFA4E0-DD2E-4565-B92A-4AD7D0136A1E}" srcOrd="1" destOrd="0" parTransId="{745CF317-F625-452F-AE5D-AFA844B0A486}" sibTransId="{82A217B7-FA59-4F09-B2D4-60229583F97E}"/>
    <dgm:cxn modelId="{4112513D-1C2B-4A18-B1D6-8F527E66D8DE}" type="presOf" srcId="{A632694D-16C2-4DEC-8F3E-900B050E164D}" destId="{FE6B593D-C76D-46C0-98B7-F3FF698EF49D}" srcOrd="0" destOrd="0" presId="urn:microsoft.com/office/officeart/2008/layout/SquareAccentList"/>
    <dgm:cxn modelId="{DDF38046-B521-4085-83C6-884635053C16}" type="presOf" srcId="{317E4B27-5177-4C27-8A0B-959AC8897370}" destId="{3F582E0F-D38D-4A9C-B997-067C2F57F7D3}" srcOrd="0" destOrd="0" presId="urn:microsoft.com/office/officeart/2008/layout/SquareAccentList"/>
    <dgm:cxn modelId="{F6529C47-3856-46DB-BB09-E73E309B62D3}" type="presOf" srcId="{6B2F0BB8-5FB5-4009-BE2E-93BB77858F3A}" destId="{5E185FD2-7FC7-43C3-BE35-B054113B2AC7}" srcOrd="0" destOrd="0" presId="urn:microsoft.com/office/officeart/2008/layout/SquareAccentList"/>
    <dgm:cxn modelId="{19C20092-CFDC-4DE3-BCDE-C9770F9FAC25}" srcId="{69D50DEF-777B-481B-9C08-4D9DDBF3B6F7}" destId="{8909A759-04BD-4BC1-8DB1-4576954837B8}" srcOrd="3" destOrd="0" parTransId="{146F8EC2-0E33-45A0-84AD-AF6370ED67A4}" sibTransId="{17C603D7-4AE5-4945-BBC9-844292723083}"/>
    <dgm:cxn modelId="{94807D59-BAFB-40F0-8324-93A4378E9770}" srcId="{FC030FFB-421D-4EA9-B666-1FA568BB36E1}" destId="{C8855005-3BE2-4AB9-A81C-A98811CF1574}" srcOrd="0" destOrd="0" parTransId="{F721C0D8-5316-4777-9531-2094B9E96A23}" sibTransId="{0A42C371-496A-45EA-92A3-46AAAF5FE3E0}"/>
    <dgm:cxn modelId="{702337A6-0248-4546-A447-180275F729F5}" type="presParOf" srcId="{202BE104-61F2-40B4-BA6D-05AE1CC75D16}" destId="{4294775E-E410-4FD9-8BA4-7AD3587A3821}" srcOrd="0" destOrd="0" presId="urn:microsoft.com/office/officeart/2008/layout/SquareAccentList"/>
    <dgm:cxn modelId="{04B1B24F-16C3-427A-9179-2ADE41DFBC94}" type="presParOf" srcId="{4294775E-E410-4FD9-8BA4-7AD3587A3821}" destId="{254861B1-FFC0-4CA3-A616-7B6005D97D98}" srcOrd="0" destOrd="0" presId="urn:microsoft.com/office/officeart/2008/layout/SquareAccentList"/>
    <dgm:cxn modelId="{A7887167-6934-4246-8BD6-1834120BBAA3}" type="presParOf" srcId="{254861B1-FFC0-4CA3-A616-7B6005D97D98}" destId="{129FAE5A-7E2D-4AE5-84C2-2BF1E41880FA}" srcOrd="0" destOrd="0" presId="urn:microsoft.com/office/officeart/2008/layout/SquareAccentList"/>
    <dgm:cxn modelId="{BCA56261-12B5-4168-853D-18EF5C52E4E9}" type="presParOf" srcId="{254861B1-FFC0-4CA3-A616-7B6005D97D98}" destId="{6EB62ED9-0EFD-4C1B-8A62-373A8EA8AC69}" srcOrd="1" destOrd="0" presId="urn:microsoft.com/office/officeart/2008/layout/SquareAccentList"/>
    <dgm:cxn modelId="{6E1D3441-9CDE-4948-B576-C0C037C9C4CA}" type="presParOf" srcId="{254861B1-FFC0-4CA3-A616-7B6005D97D98}" destId="{20B67F24-9F83-40BE-A15C-8662E7777E75}" srcOrd="2" destOrd="0" presId="urn:microsoft.com/office/officeart/2008/layout/SquareAccentList"/>
    <dgm:cxn modelId="{6A3D0595-BCA0-47BB-B7B8-61469E5AB5E2}" type="presParOf" srcId="{4294775E-E410-4FD9-8BA4-7AD3587A3821}" destId="{D87DED9A-8FBE-4900-A5C0-7DADCFC86BA6}" srcOrd="1" destOrd="0" presId="urn:microsoft.com/office/officeart/2008/layout/SquareAccentList"/>
    <dgm:cxn modelId="{CF231B9C-B335-4CE5-BED7-555173E0783D}" type="presParOf" srcId="{D87DED9A-8FBE-4900-A5C0-7DADCFC86BA6}" destId="{BF24C8CB-CCD2-4738-B8C0-833571AE4B62}" srcOrd="0" destOrd="0" presId="urn:microsoft.com/office/officeart/2008/layout/SquareAccentList"/>
    <dgm:cxn modelId="{B40ECB09-FEA5-4B4B-B03C-8A24B8905A94}" type="presParOf" srcId="{BF24C8CB-CCD2-4738-B8C0-833571AE4B62}" destId="{9008F5C9-4684-46E6-81F6-C214276D82D4}" srcOrd="0" destOrd="0" presId="urn:microsoft.com/office/officeart/2008/layout/SquareAccentList"/>
    <dgm:cxn modelId="{EDA7D97B-1B17-4C2F-A23D-FB9125AC7337}" type="presParOf" srcId="{BF24C8CB-CCD2-4738-B8C0-833571AE4B62}" destId="{2ECBBE87-2A67-4A9C-AA83-AF1394CBFA51}" srcOrd="1" destOrd="0" presId="urn:microsoft.com/office/officeart/2008/layout/SquareAccentList"/>
    <dgm:cxn modelId="{DC019294-C612-4F97-8F1F-F29A6E29BD29}" type="presParOf" srcId="{D87DED9A-8FBE-4900-A5C0-7DADCFC86BA6}" destId="{555A66D2-9ABB-488D-B6A0-BD3B72CCD582}" srcOrd="1" destOrd="0" presId="urn:microsoft.com/office/officeart/2008/layout/SquareAccentList"/>
    <dgm:cxn modelId="{86F4D9FA-B112-475C-B452-DD89A1B8C716}" type="presParOf" srcId="{555A66D2-9ABB-488D-B6A0-BD3B72CCD582}" destId="{4BD09C1C-8C73-4E24-A17C-61DED14E65A1}" srcOrd="0" destOrd="0" presId="urn:microsoft.com/office/officeart/2008/layout/SquareAccentList"/>
    <dgm:cxn modelId="{75F79756-D2BE-433F-A364-0F8F60C65A81}" type="presParOf" srcId="{555A66D2-9ABB-488D-B6A0-BD3B72CCD582}" destId="{FA1B8461-F6F6-466F-B9ED-3645F3EA1E13}" srcOrd="1" destOrd="0" presId="urn:microsoft.com/office/officeart/2008/layout/SquareAccentList"/>
    <dgm:cxn modelId="{2FEEC2C9-2841-449D-8FC1-F33904228759}" type="presParOf" srcId="{D87DED9A-8FBE-4900-A5C0-7DADCFC86BA6}" destId="{68C8AF6F-2BDD-4432-8C8F-603902F84CB0}" srcOrd="2" destOrd="0" presId="urn:microsoft.com/office/officeart/2008/layout/SquareAccentList"/>
    <dgm:cxn modelId="{92D76C1B-83BD-443E-8E0C-712FB84142D5}" type="presParOf" srcId="{68C8AF6F-2BDD-4432-8C8F-603902F84CB0}" destId="{88C8B43D-4E1B-47A3-BC84-38113936EC30}" srcOrd="0" destOrd="0" presId="urn:microsoft.com/office/officeart/2008/layout/SquareAccentList"/>
    <dgm:cxn modelId="{69364D7B-4739-468B-8D5B-588914749470}" type="presParOf" srcId="{68C8AF6F-2BDD-4432-8C8F-603902F84CB0}" destId="{C035C9D8-9FB1-4D63-BDE4-7C646FA2CD15}" srcOrd="1" destOrd="0" presId="urn:microsoft.com/office/officeart/2008/layout/SquareAccentList"/>
    <dgm:cxn modelId="{0D5B7B41-8024-41FA-A3AB-AB0A3261EF94}" type="presParOf" srcId="{202BE104-61F2-40B4-BA6D-05AE1CC75D16}" destId="{3444D496-4963-41D3-9E7A-5F9AF0DB6762}" srcOrd="1" destOrd="0" presId="urn:microsoft.com/office/officeart/2008/layout/SquareAccentList"/>
    <dgm:cxn modelId="{AE48A948-86DA-4761-9F52-E2E712F6BC77}" type="presParOf" srcId="{3444D496-4963-41D3-9E7A-5F9AF0DB6762}" destId="{55149EC4-DAFA-44F5-93AD-10EE4815D0A5}" srcOrd="0" destOrd="0" presId="urn:microsoft.com/office/officeart/2008/layout/SquareAccentList"/>
    <dgm:cxn modelId="{8DCBEDA2-9D40-405E-A2BA-30BCF6849A32}" type="presParOf" srcId="{55149EC4-DAFA-44F5-93AD-10EE4815D0A5}" destId="{F929D3D0-5964-4F93-BE65-4E3EC4FF16E2}" srcOrd="0" destOrd="0" presId="urn:microsoft.com/office/officeart/2008/layout/SquareAccentList"/>
    <dgm:cxn modelId="{1F54D05F-4A5E-46D9-980C-B072CD145F0F}" type="presParOf" srcId="{55149EC4-DAFA-44F5-93AD-10EE4815D0A5}" destId="{239A0E0E-A3AC-4A2F-A6F3-3B81A8A48DE5}" srcOrd="1" destOrd="0" presId="urn:microsoft.com/office/officeart/2008/layout/SquareAccentList"/>
    <dgm:cxn modelId="{E973BEB5-4EF4-4D43-9E5F-F93BF40D0FBE}" type="presParOf" srcId="{55149EC4-DAFA-44F5-93AD-10EE4815D0A5}" destId="{C284C553-F0A6-4E6B-862D-C47A79203B87}" srcOrd="2" destOrd="0" presId="urn:microsoft.com/office/officeart/2008/layout/SquareAccentList"/>
    <dgm:cxn modelId="{A4C3CE95-D9F5-4406-9304-98144D5039FD}" type="presParOf" srcId="{3444D496-4963-41D3-9E7A-5F9AF0DB6762}" destId="{413123D8-140D-4BE0-A845-89C768EAE2D7}" srcOrd="1" destOrd="0" presId="urn:microsoft.com/office/officeart/2008/layout/SquareAccentList"/>
    <dgm:cxn modelId="{EE9D99AF-F7CD-49F6-965C-FF7E428AB63E}" type="presParOf" srcId="{413123D8-140D-4BE0-A845-89C768EAE2D7}" destId="{3DD3FC94-22D6-4C36-B475-241987B2B08A}" srcOrd="0" destOrd="0" presId="urn:microsoft.com/office/officeart/2008/layout/SquareAccentList"/>
    <dgm:cxn modelId="{29B1B397-EBDD-4D0C-BAC6-698212BC1986}" type="presParOf" srcId="{3DD3FC94-22D6-4C36-B475-241987B2B08A}" destId="{C46813C8-BB91-4F10-A39A-F52AE6F2EB5D}" srcOrd="0" destOrd="0" presId="urn:microsoft.com/office/officeart/2008/layout/SquareAccentList"/>
    <dgm:cxn modelId="{03538DAC-FD00-4A4B-BDCF-ABE0B6D7C2A5}" type="presParOf" srcId="{3DD3FC94-22D6-4C36-B475-241987B2B08A}" destId="{9C54083F-4901-40BD-BED7-15BF4DE16AB6}" srcOrd="1" destOrd="0" presId="urn:microsoft.com/office/officeart/2008/layout/SquareAccentList"/>
    <dgm:cxn modelId="{710E9619-7568-46ED-B46E-C0331DEF9BB2}" type="presParOf" srcId="{413123D8-140D-4BE0-A845-89C768EAE2D7}" destId="{6A9285F1-97F3-418C-975B-9462BBCE0DD8}" srcOrd="1" destOrd="0" presId="urn:microsoft.com/office/officeart/2008/layout/SquareAccentList"/>
    <dgm:cxn modelId="{5A23F3BE-4C61-43A9-A9A5-21EFCA77A478}" type="presParOf" srcId="{6A9285F1-97F3-418C-975B-9462BBCE0DD8}" destId="{8F8F405A-4C6F-48F1-944C-43B7A5DFF276}" srcOrd="0" destOrd="0" presId="urn:microsoft.com/office/officeart/2008/layout/SquareAccentList"/>
    <dgm:cxn modelId="{EC9DE8FF-8BDF-4081-97D2-731CCC680F2D}" type="presParOf" srcId="{6A9285F1-97F3-418C-975B-9462BBCE0DD8}" destId="{50AAE77C-C79D-42DA-AC6B-4A0B1FCD1559}" srcOrd="1" destOrd="0" presId="urn:microsoft.com/office/officeart/2008/layout/SquareAccentList"/>
    <dgm:cxn modelId="{B39EFA2A-5EAC-4086-B0DE-D690FD446E4A}" type="presParOf" srcId="{413123D8-140D-4BE0-A845-89C768EAE2D7}" destId="{6D013DA4-0038-42AA-AC42-04AE0DDFB365}" srcOrd="2" destOrd="0" presId="urn:microsoft.com/office/officeart/2008/layout/SquareAccentList"/>
    <dgm:cxn modelId="{8F4198B0-A907-4A04-BC18-DEEC1EC1B5F8}" type="presParOf" srcId="{6D013DA4-0038-42AA-AC42-04AE0DDFB365}" destId="{52D8CD58-D6CC-4543-AA2B-469440DB0D64}" srcOrd="0" destOrd="0" presId="urn:microsoft.com/office/officeart/2008/layout/SquareAccentList"/>
    <dgm:cxn modelId="{AE24DD2A-1490-4CF9-A760-EA5E50DF4227}" type="presParOf" srcId="{6D013DA4-0038-42AA-AC42-04AE0DDFB365}" destId="{AEDE5828-7B59-486A-86CA-DD83A500640C}" srcOrd="1" destOrd="0" presId="urn:microsoft.com/office/officeart/2008/layout/SquareAccentList"/>
    <dgm:cxn modelId="{4BC76F36-2BE2-4B56-A503-A59204AEB87A}" type="presParOf" srcId="{413123D8-140D-4BE0-A845-89C768EAE2D7}" destId="{EC2EBDFD-6991-4434-990C-68FEF164BEBD}" srcOrd="3" destOrd="0" presId="urn:microsoft.com/office/officeart/2008/layout/SquareAccentList"/>
    <dgm:cxn modelId="{93220F34-C2E5-4C50-AB7F-7A5C621BDBF5}" type="presParOf" srcId="{EC2EBDFD-6991-4434-990C-68FEF164BEBD}" destId="{CAC42ED6-26DC-4143-9B79-B6A1822664FC}" srcOrd="0" destOrd="0" presId="urn:microsoft.com/office/officeart/2008/layout/SquareAccentList"/>
    <dgm:cxn modelId="{A0B235A0-919B-44B1-A7CF-BA8256C17529}" type="presParOf" srcId="{EC2EBDFD-6991-4434-990C-68FEF164BEBD}" destId="{5E185FD2-7FC7-43C3-BE35-B054113B2AC7}" srcOrd="1" destOrd="0" presId="urn:microsoft.com/office/officeart/2008/layout/SquareAccentList"/>
    <dgm:cxn modelId="{C249183E-4732-450A-9B39-FF6C52E69EBC}" type="presParOf" srcId="{413123D8-140D-4BE0-A845-89C768EAE2D7}" destId="{A307BFF5-0683-4379-BDF8-94B1B8FCD640}" srcOrd="4" destOrd="0" presId="urn:microsoft.com/office/officeart/2008/layout/SquareAccentList"/>
    <dgm:cxn modelId="{1755CC48-B5B7-4975-A4D1-56D359C9B890}" type="presParOf" srcId="{A307BFF5-0683-4379-BDF8-94B1B8FCD640}" destId="{DF1D8C5E-7A1C-427D-BD00-C09E7186B1F2}" srcOrd="0" destOrd="0" presId="urn:microsoft.com/office/officeart/2008/layout/SquareAccentList"/>
    <dgm:cxn modelId="{70E1692F-16FB-47F3-886B-F15E87802684}" type="presParOf" srcId="{A307BFF5-0683-4379-BDF8-94B1B8FCD640}" destId="{B9C95156-D1CC-4886-AE67-542FAF03720D}" srcOrd="1" destOrd="0" presId="urn:microsoft.com/office/officeart/2008/layout/SquareAccentList"/>
    <dgm:cxn modelId="{67A25800-075F-4381-86F6-74997FBA39A7}" type="presParOf" srcId="{413123D8-140D-4BE0-A845-89C768EAE2D7}" destId="{E59A185B-95DC-4D74-9C2E-0FD1A78DED58}" srcOrd="5" destOrd="0" presId="urn:microsoft.com/office/officeart/2008/layout/SquareAccentList"/>
    <dgm:cxn modelId="{70CAF913-D52B-426A-8A4E-9DC38C539405}" type="presParOf" srcId="{E59A185B-95DC-4D74-9C2E-0FD1A78DED58}" destId="{08ED39FD-4E6E-4743-9BC3-14D4DA0166EE}" srcOrd="0" destOrd="0" presId="urn:microsoft.com/office/officeart/2008/layout/SquareAccentList"/>
    <dgm:cxn modelId="{58A27926-CA33-47CF-AD19-6D1ACDD67125}" type="presParOf" srcId="{E59A185B-95DC-4D74-9C2E-0FD1A78DED58}" destId="{E36BB47A-4697-4269-A766-7285B727428B}" srcOrd="1" destOrd="0" presId="urn:microsoft.com/office/officeart/2008/layout/SquareAccentList"/>
    <dgm:cxn modelId="{A33AC9A8-9F65-4648-B2C0-43B7A78FBAF6}" type="presParOf" srcId="{413123D8-140D-4BE0-A845-89C768EAE2D7}" destId="{8A3D22F8-6C34-4DF0-BB0D-DB08B27CAB82}" srcOrd="6" destOrd="0" presId="urn:microsoft.com/office/officeart/2008/layout/SquareAccentList"/>
    <dgm:cxn modelId="{6750A348-FF6F-4B12-872E-BF9845202795}" type="presParOf" srcId="{8A3D22F8-6C34-4DF0-BB0D-DB08B27CAB82}" destId="{A312B3CD-9CE6-475C-87FF-E5DE1D76B8FA}" srcOrd="0" destOrd="0" presId="urn:microsoft.com/office/officeart/2008/layout/SquareAccentList"/>
    <dgm:cxn modelId="{EC826B92-073C-4214-A2C4-65B6F28955B7}" type="presParOf" srcId="{8A3D22F8-6C34-4DF0-BB0D-DB08B27CAB82}" destId="{3F582E0F-D38D-4A9C-B997-067C2F57F7D3}" srcOrd="1" destOrd="0" presId="urn:microsoft.com/office/officeart/2008/layout/SquareAccentList"/>
    <dgm:cxn modelId="{9B037F36-FAAE-48F6-AAB9-3CDF40D45432}" type="presParOf" srcId="{202BE104-61F2-40B4-BA6D-05AE1CC75D16}" destId="{A11D03DA-5E80-46FC-BEB8-5264F3BDCCE2}" srcOrd="2" destOrd="0" presId="urn:microsoft.com/office/officeart/2008/layout/SquareAccentList"/>
    <dgm:cxn modelId="{B001EDB0-A17E-429B-B228-7EE2A02F7FC3}" type="presParOf" srcId="{A11D03DA-5E80-46FC-BEB8-5264F3BDCCE2}" destId="{456003A7-699C-4D8B-BC6A-E7ECE4D21EA7}" srcOrd="0" destOrd="0" presId="urn:microsoft.com/office/officeart/2008/layout/SquareAccentList"/>
    <dgm:cxn modelId="{396E533E-264E-413D-A329-19E0C06BB834}" type="presParOf" srcId="{456003A7-699C-4D8B-BC6A-E7ECE4D21EA7}" destId="{41C200F2-B901-4636-95C9-D9786C54A911}" srcOrd="0" destOrd="0" presId="urn:microsoft.com/office/officeart/2008/layout/SquareAccentList"/>
    <dgm:cxn modelId="{814A279B-3B28-4307-A9FB-E1E463AE3C47}" type="presParOf" srcId="{456003A7-699C-4D8B-BC6A-E7ECE4D21EA7}" destId="{E6571C22-1EB9-45D5-B973-2990B4E2D0DB}" srcOrd="1" destOrd="0" presId="urn:microsoft.com/office/officeart/2008/layout/SquareAccentList"/>
    <dgm:cxn modelId="{9C5B467E-F3CA-4D2E-83C4-91F458D1E841}" type="presParOf" srcId="{456003A7-699C-4D8B-BC6A-E7ECE4D21EA7}" destId="{24BEB273-BF8B-49E6-B2A0-581EA793393F}" srcOrd="2" destOrd="0" presId="urn:microsoft.com/office/officeart/2008/layout/SquareAccentList"/>
    <dgm:cxn modelId="{0C5F6B62-3D0A-4CD9-99EB-5D28CDFAE6C0}" type="presParOf" srcId="{A11D03DA-5E80-46FC-BEB8-5264F3BDCCE2}" destId="{4CB63E1D-0806-4A0E-840D-AE568E850E53}" srcOrd="1" destOrd="0" presId="urn:microsoft.com/office/officeart/2008/layout/SquareAccentList"/>
    <dgm:cxn modelId="{360C8F8C-B9C8-4303-91A6-89943E2D4A3A}" type="presParOf" srcId="{4CB63E1D-0806-4A0E-840D-AE568E850E53}" destId="{A7EE14C8-8D96-449D-A8B1-DB0C5B400778}" srcOrd="0" destOrd="0" presId="urn:microsoft.com/office/officeart/2008/layout/SquareAccentList"/>
    <dgm:cxn modelId="{1429E1A5-8079-4F26-BB09-0D153E65E297}" type="presParOf" srcId="{A7EE14C8-8D96-449D-A8B1-DB0C5B400778}" destId="{8D651EB8-C23E-4B76-8B9A-35D178B2261F}" srcOrd="0" destOrd="0" presId="urn:microsoft.com/office/officeart/2008/layout/SquareAccentList"/>
    <dgm:cxn modelId="{BD1BC859-D820-49D2-8DD8-F321FCB51259}" type="presParOf" srcId="{A7EE14C8-8D96-449D-A8B1-DB0C5B400778}" destId="{BF84E5FD-307C-4DA6-850E-3BA750DB5E1B}" srcOrd="1" destOrd="0" presId="urn:microsoft.com/office/officeart/2008/layout/SquareAccentList"/>
    <dgm:cxn modelId="{BC7D6DD3-6947-4BC2-AB8A-6D3B2BA63BDF}" type="presParOf" srcId="{4CB63E1D-0806-4A0E-840D-AE568E850E53}" destId="{32DA3FF5-02AE-4C9E-865D-784C00C0C53B}" srcOrd="1" destOrd="0" presId="urn:microsoft.com/office/officeart/2008/layout/SquareAccentList"/>
    <dgm:cxn modelId="{2951DBD7-017E-47C3-A0E9-E3E801791D15}" type="presParOf" srcId="{32DA3FF5-02AE-4C9E-865D-784C00C0C53B}" destId="{FBDCC61E-94B6-4EAA-8807-E67320294451}" srcOrd="0" destOrd="0" presId="urn:microsoft.com/office/officeart/2008/layout/SquareAccentList"/>
    <dgm:cxn modelId="{B26E7B72-BCF5-4DA7-AD2C-16E6FE8FB75D}" type="presParOf" srcId="{32DA3FF5-02AE-4C9E-865D-784C00C0C53B}" destId="{4400685F-7C94-4BF3-932E-C71A829B27DC}" srcOrd="1" destOrd="0" presId="urn:microsoft.com/office/officeart/2008/layout/SquareAccentList"/>
    <dgm:cxn modelId="{AFFA0537-4A30-4302-8038-E1C672167128}" type="presParOf" srcId="{4CB63E1D-0806-4A0E-840D-AE568E850E53}" destId="{ECB179DD-CECD-4591-89C9-358D565DFAC7}" srcOrd="2" destOrd="0" presId="urn:microsoft.com/office/officeart/2008/layout/SquareAccentList"/>
    <dgm:cxn modelId="{32FD5B59-6A50-4036-978A-B69AB084114D}" type="presParOf" srcId="{ECB179DD-CECD-4591-89C9-358D565DFAC7}" destId="{03C9F0FA-EC64-49C3-BF2B-06FB8A3AFE77}" srcOrd="0" destOrd="0" presId="urn:microsoft.com/office/officeart/2008/layout/SquareAccentList"/>
    <dgm:cxn modelId="{181D93B6-AB68-4BFC-8BEF-8ED6EBA6885E}" type="presParOf" srcId="{ECB179DD-CECD-4591-89C9-358D565DFAC7}" destId="{FE6B593D-C76D-46C0-98B7-F3FF698EF49D}" srcOrd="1" destOrd="0" presId="urn:microsoft.com/office/officeart/2008/layout/SquareAccentList"/>
    <dgm:cxn modelId="{962C5494-9CC3-4934-A238-4861C954B12E}" type="presParOf" srcId="{4CB63E1D-0806-4A0E-840D-AE568E850E53}" destId="{6489BFBB-FA0C-4F0E-A39C-9F873C7DD012}" srcOrd="3" destOrd="0" presId="urn:microsoft.com/office/officeart/2008/layout/SquareAccentList"/>
    <dgm:cxn modelId="{DF7BC18E-3865-4E57-99A9-5106CEDB2FF8}" type="presParOf" srcId="{6489BFBB-FA0C-4F0E-A39C-9F873C7DD012}" destId="{E7AAD8D1-DC26-45C1-9DF0-072D8ED6722E}" srcOrd="0" destOrd="0" presId="urn:microsoft.com/office/officeart/2008/layout/SquareAccentList"/>
    <dgm:cxn modelId="{A8351477-C37C-4B26-B98E-C6F2EAFA6C67}" type="presParOf" srcId="{6489BFBB-FA0C-4F0E-A39C-9F873C7DD012}" destId="{BE434131-B2E4-49AF-A377-A0129FF0A4B7}" srcOrd="1" destOrd="0" presId="urn:microsoft.com/office/officeart/2008/layout/SquareAccentList"/>
    <dgm:cxn modelId="{5ACE45B5-AF8C-4574-8302-5E0BF8F14C42}" type="presParOf" srcId="{4CB63E1D-0806-4A0E-840D-AE568E850E53}" destId="{C4550C9C-EC5B-45EF-9B8C-74AD41991F88}" srcOrd="4" destOrd="0" presId="urn:microsoft.com/office/officeart/2008/layout/SquareAccentList"/>
    <dgm:cxn modelId="{F2155DFD-AD0E-4132-A498-B481AFCDC0E0}" type="presParOf" srcId="{C4550C9C-EC5B-45EF-9B8C-74AD41991F88}" destId="{4E3DB364-5808-4836-999C-7E779651DEB6}" srcOrd="0" destOrd="0" presId="urn:microsoft.com/office/officeart/2008/layout/SquareAccentList"/>
    <dgm:cxn modelId="{EF673665-FCA3-4651-A0A4-8334ECC05E83}" type="presParOf" srcId="{C4550C9C-EC5B-45EF-9B8C-74AD41991F88}" destId="{E715A8FB-3C79-4CBD-A95C-54505547B70B}" srcOrd="1" destOrd="0" presId="urn:microsoft.com/office/officeart/2008/layout/SquareAccentList"/>
    <dgm:cxn modelId="{F4A3B647-8A03-4C1C-8C13-BBC6032A4515}" type="presParOf" srcId="{4CB63E1D-0806-4A0E-840D-AE568E850E53}" destId="{8D2751FD-70F7-473A-B3FE-311110A8E1AA}" srcOrd="5" destOrd="0" presId="urn:microsoft.com/office/officeart/2008/layout/SquareAccentList"/>
    <dgm:cxn modelId="{9B7A0827-F0B3-43AD-9776-5B0F6A84A93D}" type="presParOf" srcId="{8D2751FD-70F7-473A-B3FE-311110A8E1AA}" destId="{3024F8D8-04D8-46F3-9C94-8819B7D5FFDC}" srcOrd="0" destOrd="0" presId="urn:microsoft.com/office/officeart/2008/layout/SquareAccentList"/>
    <dgm:cxn modelId="{4958326A-46F7-4B75-B471-ED4E8771D13B}" type="presParOf" srcId="{8D2751FD-70F7-473A-B3FE-311110A8E1AA}" destId="{46406647-9077-49B3-9E74-408BAD30769A}"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AD8D46-922C-4FD8-933A-009C55C83282}" type="doc">
      <dgm:prSet loTypeId="urn:microsoft.com/office/officeart/2005/8/layout/lProcess2" loCatId="list" qsTypeId="urn:microsoft.com/office/officeart/2005/8/quickstyle/simple4" qsCatId="simple" csTypeId="urn:microsoft.com/office/officeart/2005/8/colors/accent2_2" csCatId="accent2" phldr="1"/>
      <dgm:spPr/>
      <dgm:t>
        <a:bodyPr/>
        <a:lstStyle/>
        <a:p>
          <a:endParaRPr lang="en-US"/>
        </a:p>
      </dgm:t>
    </dgm:pt>
    <dgm:pt modelId="{A6EBC97F-A405-4E4A-B632-32C0A1A095B2}">
      <dgm:prSet/>
      <dgm:spPr/>
      <dgm:t>
        <a:bodyPr/>
        <a:lstStyle/>
        <a:p>
          <a:pPr rtl="0"/>
          <a:r>
            <a:rPr lang="en-US" dirty="0" smtClean="0"/>
            <a:t>Required</a:t>
          </a:r>
          <a:endParaRPr lang="en-US" dirty="0"/>
        </a:p>
      </dgm:t>
    </dgm:pt>
    <dgm:pt modelId="{16BC9FD1-B817-4122-A4A8-07D537D1AEEB}" type="parTrans" cxnId="{9005D6C8-9FBA-407E-8F8A-3938837473BE}">
      <dgm:prSet/>
      <dgm:spPr/>
      <dgm:t>
        <a:bodyPr/>
        <a:lstStyle/>
        <a:p>
          <a:endParaRPr lang="en-US"/>
        </a:p>
      </dgm:t>
    </dgm:pt>
    <dgm:pt modelId="{E92CCB53-940F-4C18-959D-9C639BE640EC}" type="sibTrans" cxnId="{9005D6C8-9FBA-407E-8F8A-3938837473BE}">
      <dgm:prSet/>
      <dgm:spPr/>
      <dgm:t>
        <a:bodyPr/>
        <a:lstStyle/>
        <a:p>
          <a:endParaRPr lang="en-US"/>
        </a:p>
      </dgm:t>
    </dgm:pt>
    <dgm:pt modelId="{4601691D-4920-4FBC-8F40-8B349B91B636}">
      <dgm:prSet/>
      <dgm:spPr/>
      <dgm:t>
        <a:bodyPr/>
        <a:lstStyle/>
        <a:p>
          <a:pPr rtl="0"/>
          <a:r>
            <a:rPr lang="en-US" dirty="0" smtClean="0"/>
            <a:t>Screening</a:t>
          </a:r>
          <a:endParaRPr lang="en-US" dirty="0"/>
        </a:p>
      </dgm:t>
    </dgm:pt>
    <dgm:pt modelId="{BF1D3096-D845-48E8-A738-5987C3C53CE9}" type="parTrans" cxnId="{3E7DFF27-B12E-4017-B98C-68D40CC9E423}">
      <dgm:prSet/>
      <dgm:spPr/>
      <dgm:t>
        <a:bodyPr/>
        <a:lstStyle/>
        <a:p>
          <a:endParaRPr lang="en-US"/>
        </a:p>
      </dgm:t>
    </dgm:pt>
    <dgm:pt modelId="{B41A49CF-464E-4A09-BD04-A6AB04B35847}" type="sibTrans" cxnId="{3E7DFF27-B12E-4017-B98C-68D40CC9E423}">
      <dgm:prSet/>
      <dgm:spPr/>
      <dgm:t>
        <a:bodyPr/>
        <a:lstStyle/>
        <a:p>
          <a:endParaRPr lang="en-US"/>
        </a:p>
      </dgm:t>
    </dgm:pt>
    <dgm:pt modelId="{D3680C7C-4F2E-4412-9419-0424284B91C3}">
      <dgm:prSet/>
      <dgm:spPr/>
      <dgm:t>
        <a:bodyPr/>
        <a:lstStyle/>
        <a:p>
          <a:pPr rtl="0"/>
          <a:r>
            <a:rPr lang="en-US" dirty="0" smtClean="0"/>
            <a:t>Enrollment</a:t>
          </a:r>
          <a:endParaRPr lang="en-US" dirty="0"/>
        </a:p>
      </dgm:t>
    </dgm:pt>
    <dgm:pt modelId="{C623194C-8809-474F-AAEA-F4680988F894}" type="parTrans" cxnId="{26E00B0C-D8F5-4494-A993-6F1624E9F4D6}">
      <dgm:prSet/>
      <dgm:spPr/>
      <dgm:t>
        <a:bodyPr/>
        <a:lstStyle/>
        <a:p>
          <a:endParaRPr lang="en-US"/>
        </a:p>
      </dgm:t>
    </dgm:pt>
    <dgm:pt modelId="{CADDF5C5-FAFC-489D-AA87-D1C86A18202C}" type="sibTrans" cxnId="{26E00B0C-D8F5-4494-A993-6F1624E9F4D6}">
      <dgm:prSet/>
      <dgm:spPr/>
      <dgm:t>
        <a:bodyPr/>
        <a:lstStyle/>
        <a:p>
          <a:endParaRPr lang="en-US"/>
        </a:p>
      </dgm:t>
    </dgm:pt>
    <dgm:pt modelId="{6A10F3A8-702B-44E9-8C5A-29E2EC2A5429}">
      <dgm:prSet/>
      <dgm:spPr/>
      <dgm:t>
        <a:bodyPr/>
        <a:lstStyle/>
        <a:p>
          <a:pPr rtl="0"/>
          <a:r>
            <a:rPr lang="en-US" b="0" dirty="0" smtClean="0"/>
            <a:t>Optional </a:t>
          </a:r>
          <a:endParaRPr lang="en-US" b="0" dirty="0"/>
        </a:p>
      </dgm:t>
    </dgm:pt>
    <dgm:pt modelId="{C77C740B-FB21-4A8B-9F4B-5C2AF82DA232}" type="parTrans" cxnId="{8E672B64-8994-4FE8-BAAB-5E4E8A7679E0}">
      <dgm:prSet/>
      <dgm:spPr/>
      <dgm:t>
        <a:bodyPr/>
        <a:lstStyle/>
        <a:p>
          <a:endParaRPr lang="en-US"/>
        </a:p>
      </dgm:t>
    </dgm:pt>
    <dgm:pt modelId="{F6424A5F-2F98-4D52-B3B0-D932D7387D26}" type="sibTrans" cxnId="{8E672B64-8994-4FE8-BAAB-5E4E8A7679E0}">
      <dgm:prSet/>
      <dgm:spPr/>
      <dgm:t>
        <a:bodyPr/>
        <a:lstStyle/>
        <a:p>
          <a:endParaRPr lang="en-US"/>
        </a:p>
      </dgm:t>
    </dgm:pt>
    <dgm:pt modelId="{5902F6E5-D7DE-42B5-B5D9-9B3D5D2ED0FE}">
      <dgm:prSet/>
      <dgm:spPr/>
      <dgm:t>
        <a:bodyPr/>
        <a:lstStyle/>
        <a:p>
          <a:pPr rtl="0"/>
          <a:r>
            <a:rPr lang="en-US" dirty="0" smtClean="0"/>
            <a:t>Rectal Fluid</a:t>
          </a:r>
          <a:endParaRPr lang="en-US" dirty="0"/>
        </a:p>
      </dgm:t>
    </dgm:pt>
    <dgm:pt modelId="{FFF54318-9A9F-4BD1-89E5-76498FD1332E}" type="sibTrans" cxnId="{0855B1D5-B2D1-44BB-8FC8-37F18C9F6DC5}">
      <dgm:prSet/>
      <dgm:spPr/>
      <dgm:t>
        <a:bodyPr/>
        <a:lstStyle/>
        <a:p>
          <a:endParaRPr lang="en-US"/>
        </a:p>
      </dgm:t>
    </dgm:pt>
    <dgm:pt modelId="{C88AA75D-D824-49B5-A338-52AF36F0D941}" type="parTrans" cxnId="{0855B1D5-B2D1-44BB-8FC8-37F18C9F6DC5}">
      <dgm:prSet/>
      <dgm:spPr/>
      <dgm:t>
        <a:bodyPr/>
        <a:lstStyle/>
        <a:p>
          <a:endParaRPr lang="en-US"/>
        </a:p>
      </dgm:t>
    </dgm:pt>
    <dgm:pt modelId="{6D007DE9-0C73-47A2-A9A0-632F91646DD9}">
      <dgm:prSet/>
      <dgm:spPr/>
      <dgm:t>
        <a:bodyPr/>
        <a:lstStyle/>
        <a:p>
          <a:pPr rtl="0"/>
          <a:r>
            <a:rPr lang="en-US" dirty="0" smtClean="0"/>
            <a:t>Specimen Storage</a:t>
          </a:r>
        </a:p>
      </dgm:t>
    </dgm:pt>
    <dgm:pt modelId="{1098B775-B48F-4AA7-A6D9-431A970137FF}" type="parTrans" cxnId="{BF5E3B26-B59E-4CFA-BC18-F9FCE2F701FD}">
      <dgm:prSet/>
      <dgm:spPr/>
      <dgm:t>
        <a:bodyPr/>
        <a:lstStyle/>
        <a:p>
          <a:endParaRPr lang="en-US"/>
        </a:p>
      </dgm:t>
    </dgm:pt>
    <dgm:pt modelId="{2FA1E3F5-55D5-4E99-A567-9F097B258A78}" type="sibTrans" cxnId="{BF5E3B26-B59E-4CFA-BC18-F9FCE2F701FD}">
      <dgm:prSet/>
      <dgm:spPr/>
      <dgm:t>
        <a:bodyPr/>
        <a:lstStyle/>
        <a:p>
          <a:endParaRPr lang="en-US"/>
        </a:p>
      </dgm:t>
    </dgm:pt>
    <dgm:pt modelId="{77CCAA64-780B-472A-AB9E-4C4AD95262F7}">
      <dgm:prSet/>
      <dgm:spPr/>
      <dgm:t>
        <a:bodyPr/>
        <a:lstStyle/>
        <a:p>
          <a:pPr rtl="0"/>
          <a:r>
            <a:rPr lang="en-US" dirty="0" smtClean="0"/>
            <a:t>In-Depth Interview</a:t>
          </a:r>
          <a:endParaRPr lang="en-US" dirty="0"/>
        </a:p>
      </dgm:t>
    </dgm:pt>
    <dgm:pt modelId="{5381E999-EE5C-4579-8E07-D487BA077A58}" type="sibTrans" cxnId="{2BEDD80B-EB21-499A-8B2D-867583C9EA4C}">
      <dgm:prSet/>
      <dgm:spPr/>
      <dgm:t>
        <a:bodyPr/>
        <a:lstStyle/>
        <a:p>
          <a:endParaRPr lang="en-US"/>
        </a:p>
      </dgm:t>
    </dgm:pt>
    <dgm:pt modelId="{EEC6CDC7-EE40-492F-84E1-8690851D3B8B}" type="parTrans" cxnId="{2BEDD80B-EB21-499A-8B2D-867583C9EA4C}">
      <dgm:prSet/>
      <dgm:spPr/>
      <dgm:t>
        <a:bodyPr/>
        <a:lstStyle/>
        <a:p>
          <a:endParaRPr lang="en-US"/>
        </a:p>
      </dgm:t>
    </dgm:pt>
    <dgm:pt modelId="{D227ACDD-CCB6-4893-A6C5-AF8D6CD22761}" type="pres">
      <dgm:prSet presAssocID="{A3AD8D46-922C-4FD8-933A-009C55C83282}" presName="theList" presStyleCnt="0">
        <dgm:presLayoutVars>
          <dgm:dir/>
          <dgm:animLvl val="lvl"/>
          <dgm:resizeHandles val="exact"/>
        </dgm:presLayoutVars>
      </dgm:prSet>
      <dgm:spPr/>
      <dgm:t>
        <a:bodyPr/>
        <a:lstStyle/>
        <a:p>
          <a:endParaRPr lang="en-US"/>
        </a:p>
      </dgm:t>
    </dgm:pt>
    <dgm:pt modelId="{5A622670-C61D-4B55-8EE2-7B687F3B9ACB}" type="pres">
      <dgm:prSet presAssocID="{A6EBC97F-A405-4E4A-B632-32C0A1A095B2}" presName="compNode" presStyleCnt="0"/>
      <dgm:spPr/>
      <dgm:t>
        <a:bodyPr/>
        <a:lstStyle/>
        <a:p>
          <a:endParaRPr lang="en-US"/>
        </a:p>
      </dgm:t>
    </dgm:pt>
    <dgm:pt modelId="{9413C389-178D-4A83-9CF6-575D11942008}" type="pres">
      <dgm:prSet presAssocID="{A6EBC97F-A405-4E4A-B632-32C0A1A095B2}" presName="aNode" presStyleLbl="bgShp" presStyleIdx="0" presStyleCnt="2"/>
      <dgm:spPr/>
      <dgm:t>
        <a:bodyPr/>
        <a:lstStyle/>
        <a:p>
          <a:endParaRPr lang="en-US"/>
        </a:p>
      </dgm:t>
    </dgm:pt>
    <dgm:pt modelId="{9805E417-A67D-401C-9BC2-BB3E87DC64A3}" type="pres">
      <dgm:prSet presAssocID="{A6EBC97F-A405-4E4A-B632-32C0A1A095B2}" presName="textNode" presStyleLbl="bgShp" presStyleIdx="0" presStyleCnt="2"/>
      <dgm:spPr/>
      <dgm:t>
        <a:bodyPr/>
        <a:lstStyle/>
        <a:p>
          <a:endParaRPr lang="en-US"/>
        </a:p>
      </dgm:t>
    </dgm:pt>
    <dgm:pt modelId="{6E63FB5D-256B-47FA-B66F-20AB1DAEEFF0}" type="pres">
      <dgm:prSet presAssocID="{A6EBC97F-A405-4E4A-B632-32C0A1A095B2}" presName="compChildNode" presStyleCnt="0"/>
      <dgm:spPr/>
      <dgm:t>
        <a:bodyPr/>
        <a:lstStyle/>
        <a:p>
          <a:endParaRPr lang="en-US"/>
        </a:p>
      </dgm:t>
    </dgm:pt>
    <dgm:pt modelId="{5BD556C7-D22A-4E59-A8D6-426AFE685950}" type="pres">
      <dgm:prSet presAssocID="{A6EBC97F-A405-4E4A-B632-32C0A1A095B2}" presName="theInnerList" presStyleCnt="0"/>
      <dgm:spPr/>
      <dgm:t>
        <a:bodyPr/>
        <a:lstStyle/>
        <a:p>
          <a:endParaRPr lang="en-US"/>
        </a:p>
      </dgm:t>
    </dgm:pt>
    <dgm:pt modelId="{BE7B72B9-DC3F-40F9-887C-C5BD83CC67E0}" type="pres">
      <dgm:prSet presAssocID="{4601691D-4920-4FBC-8F40-8B349B91B636}" presName="childNode" presStyleLbl="node1" presStyleIdx="0" presStyleCnt="5">
        <dgm:presLayoutVars>
          <dgm:bulletEnabled val="1"/>
        </dgm:presLayoutVars>
      </dgm:prSet>
      <dgm:spPr/>
      <dgm:t>
        <a:bodyPr/>
        <a:lstStyle/>
        <a:p>
          <a:endParaRPr lang="en-US"/>
        </a:p>
      </dgm:t>
    </dgm:pt>
    <dgm:pt modelId="{E838DAFF-EDC9-4550-A23C-6CA3FA37F414}" type="pres">
      <dgm:prSet presAssocID="{4601691D-4920-4FBC-8F40-8B349B91B636}" presName="aSpace2" presStyleCnt="0"/>
      <dgm:spPr/>
      <dgm:t>
        <a:bodyPr/>
        <a:lstStyle/>
        <a:p>
          <a:endParaRPr lang="en-US"/>
        </a:p>
      </dgm:t>
    </dgm:pt>
    <dgm:pt modelId="{965ECAF2-228E-43E5-BFD5-740595EED0E8}" type="pres">
      <dgm:prSet presAssocID="{D3680C7C-4F2E-4412-9419-0424284B91C3}" presName="childNode" presStyleLbl="node1" presStyleIdx="1" presStyleCnt="5">
        <dgm:presLayoutVars>
          <dgm:bulletEnabled val="1"/>
        </dgm:presLayoutVars>
      </dgm:prSet>
      <dgm:spPr/>
      <dgm:t>
        <a:bodyPr/>
        <a:lstStyle/>
        <a:p>
          <a:endParaRPr lang="en-US"/>
        </a:p>
      </dgm:t>
    </dgm:pt>
    <dgm:pt modelId="{E301AB6E-D876-460C-B964-EA510B206E69}" type="pres">
      <dgm:prSet presAssocID="{D3680C7C-4F2E-4412-9419-0424284B91C3}" presName="aSpace2" presStyleCnt="0"/>
      <dgm:spPr/>
      <dgm:t>
        <a:bodyPr/>
        <a:lstStyle/>
        <a:p>
          <a:endParaRPr lang="en-US"/>
        </a:p>
      </dgm:t>
    </dgm:pt>
    <dgm:pt modelId="{A2FC9A6F-E720-4654-B291-C9DFBE2EC052}" type="pres">
      <dgm:prSet presAssocID="{77CCAA64-780B-472A-AB9E-4C4AD95262F7}" presName="childNode" presStyleLbl="node1" presStyleIdx="2" presStyleCnt="5">
        <dgm:presLayoutVars>
          <dgm:bulletEnabled val="1"/>
        </dgm:presLayoutVars>
      </dgm:prSet>
      <dgm:spPr/>
      <dgm:t>
        <a:bodyPr/>
        <a:lstStyle/>
        <a:p>
          <a:endParaRPr lang="en-US"/>
        </a:p>
      </dgm:t>
    </dgm:pt>
    <dgm:pt modelId="{F7F491BC-5EE8-48CB-A63A-39D821E4C26A}" type="pres">
      <dgm:prSet presAssocID="{A6EBC97F-A405-4E4A-B632-32C0A1A095B2}" presName="aSpace" presStyleCnt="0"/>
      <dgm:spPr/>
      <dgm:t>
        <a:bodyPr/>
        <a:lstStyle/>
        <a:p>
          <a:endParaRPr lang="en-US"/>
        </a:p>
      </dgm:t>
    </dgm:pt>
    <dgm:pt modelId="{C76F111B-E8E9-437A-92E2-97E2915D665C}" type="pres">
      <dgm:prSet presAssocID="{6A10F3A8-702B-44E9-8C5A-29E2EC2A5429}" presName="compNode" presStyleCnt="0"/>
      <dgm:spPr/>
      <dgm:t>
        <a:bodyPr/>
        <a:lstStyle/>
        <a:p>
          <a:endParaRPr lang="en-US"/>
        </a:p>
      </dgm:t>
    </dgm:pt>
    <dgm:pt modelId="{517010A4-B241-45AF-A0E8-FE658D019272}" type="pres">
      <dgm:prSet presAssocID="{6A10F3A8-702B-44E9-8C5A-29E2EC2A5429}" presName="aNode" presStyleLbl="bgShp" presStyleIdx="1" presStyleCnt="2"/>
      <dgm:spPr/>
      <dgm:t>
        <a:bodyPr/>
        <a:lstStyle/>
        <a:p>
          <a:endParaRPr lang="en-US"/>
        </a:p>
      </dgm:t>
    </dgm:pt>
    <dgm:pt modelId="{E7A5B551-59F5-4B65-9A3E-16F3E904C32E}" type="pres">
      <dgm:prSet presAssocID="{6A10F3A8-702B-44E9-8C5A-29E2EC2A5429}" presName="textNode" presStyleLbl="bgShp" presStyleIdx="1" presStyleCnt="2"/>
      <dgm:spPr/>
      <dgm:t>
        <a:bodyPr/>
        <a:lstStyle/>
        <a:p>
          <a:endParaRPr lang="en-US"/>
        </a:p>
      </dgm:t>
    </dgm:pt>
    <dgm:pt modelId="{07E4AE5F-A721-460F-B4F5-8F72B608BF23}" type="pres">
      <dgm:prSet presAssocID="{6A10F3A8-702B-44E9-8C5A-29E2EC2A5429}" presName="compChildNode" presStyleCnt="0"/>
      <dgm:spPr/>
      <dgm:t>
        <a:bodyPr/>
        <a:lstStyle/>
        <a:p>
          <a:endParaRPr lang="en-US"/>
        </a:p>
      </dgm:t>
    </dgm:pt>
    <dgm:pt modelId="{27A9D1C1-AAA8-4D54-B08D-3B7F6F329051}" type="pres">
      <dgm:prSet presAssocID="{6A10F3A8-702B-44E9-8C5A-29E2EC2A5429}" presName="theInnerList" presStyleCnt="0"/>
      <dgm:spPr/>
      <dgm:t>
        <a:bodyPr/>
        <a:lstStyle/>
        <a:p>
          <a:endParaRPr lang="en-US"/>
        </a:p>
      </dgm:t>
    </dgm:pt>
    <dgm:pt modelId="{ACD72372-9626-48FA-B8D6-19B67BA2A560}" type="pres">
      <dgm:prSet presAssocID="{5902F6E5-D7DE-42B5-B5D9-9B3D5D2ED0FE}" presName="childNode" presStyleLbl="node1" presStyleIdx="3" presStyleCnt="5">
        <dgm:presLayoutVars>
          <dgm:bulletEnabled val="1"/>
        </dgm:presLayoutVars>
      </dgm:prSet>
      <dgm:spPr/>
      <dgm:t>
        <a:bodyPr/>
        <a:lstStyle/>
        <a:p>
          <a:endParaRPr lang="en-US"/>
        </a:p>
      </dgm:t>
    </dgm:pt>
    <dgm:pt modelId="{9860A488-5E89-4A91-9EC4-FE598630B7AF}" type="pres">
      <dgm:prSet presAssocID="{5902F6E5-D7DE-42B5-B5D9-9B3D5D2ED0FE}" presName="aSpace2" presStyleCnt="0"/>
      <dgm:spPr/>
      <dgm:t>
        <a:bodyPr/>
        <a:lstStyle/>
        <a:p>
          <a:endParaRPr lang="en-US"/>
        </a:p>
      </dgm:t>
    </dgm:pt>
    <dgm:pt modelId="{9598736C-FA5D-4818-B437-CA56639125C8}" type="pres">
      <dgm:prSet presAssocID="{6D007DE9-0C73-47A2-A9A0-632F91646DD9}" presName="childNode" presStyleLbl="node1" presStyleIdx="4" presStyleCnt="5">
        <dgm:presLayoutVars>
          <dgm:bulletEnabled val="1"/>
        </dgm:presLayoutVars>
      </dgm:prSet>
      <dgm:spPr/>
      <dgm:t>
        <a:bodyPr/>
        <a:lstStyle/>
        <a:p>
          <a:endParaRPr lang="en-US"/>
        </a:p>
      </dgm:t>
    </dgm:pt>
  </dgm:ptLst>
  <dgm:cxnLst>
    <dgm:cxn modelId="{26E00B0C-D8F5-4494-A993-6F1624E9F4D6}" srcId="{A6EBC97F-A405-4E4A-B632-32C0A1A095B2}" destId="{D3680C7C-4F2E-4412-9419-0424284B91C3}" srcOrd="1" destOrd="0" parTransId="{C623194C-8809-474F-AAEA-F4680988F894}" sibTransId="{CADDF5C5-FAFC-489D-AA87-D1C86A18202C}"/>
    <dgm:cxn modelId="{425925AB-B24B-4746-B86A-898F8492F284}" type="presOf" srcId="{5902F6E5-D7DE-42B5-B5D9-9B3D5D2ED0FE}" destId="{ACD72372-9626-48FA-B8D6-19B67BA2A560}" srcOrd="0" destOrd="0" presId="urn:microsoft.com/office/officeart/2005/8/layout/lProcess2"/>
    <dgm:cxn modelId="{7F090E59-9117-45D4-AAF7-80B19FF7FC56}" type="presOf" srcId="{A3AD8D46-922C-4FD8-933A-009C55C83282}" destId="{D227ACDD-CCB6-4893-A6C5-AF8D6CD22761}" srcOrd="0" destOrd="0" presId="urn:microsoft.com/office/officeart/2005/8/layout/lProcess2"/>
    <dgm:cxn modelId="{BF5E3B26-B59E-4CFA-BC18-F9FCE2F701FD}" srcId="{6A10F3A8-702B-44E9-8C5A-29E2EC2A5429}" destId="{6D007DE9-0C73-47A2-A9A0-632F91646DD9}" srcOrd="1" destOrd="0" parTransId="{1098B775-B48F-4AA7-A6D9-431A970137FF}" sibTransId="{2FA1E3F5-55D5-4E99-A567-9F097B258A78}"/>
    <dgm:cxn modelId="{2BEDD80B-EB21-499A-8B2D-867583C9EA4C}" srcId="{A6EBC97F-A405-4E4A-B632-32C0A1A095B2}" destId="{77CCAA64-780B-472A-AB9E-4C4AD95262F7}" srcOrd="2" destOrd="0" parTransId="{EEC6CDC7-EE40-492F-84E1-8690851D3B8B}" sibTransId="{5381E999-EE5C-4579-8E07-D487BA077A58}"/>
    <dgm:cxn modelId="{5F0D1313-D823-4F6D-86B0-D051483E664B}" type="presOf" srcId="{6A10F3A8-702B-44E9-8C5A-29E2EC2A5429}" destId="{E7A5B551-59F5-4B65-9A3E-16F3E904C32E}" srcOrd="1" destOrd="0" presId="urn:microsoft.com/office/officeart/2005/8/layout/lProcess2"/>
    <dgm:cxn modelId="{A5BBFF49-F0CC-46CC-B4E7-4C3EC7AAE250}" type="presOf" srcId="{A6EBC97F-A405-4E4A-B632-32C0A1A095B2}" destId="{9805E417-A67D-401C-9BC2-BB3E87DC64A3}" srcOrd="1" destOrd="0" presId="urn:microsoft.com/office/officeart/2005/8/layout/lProcess2"/>
    <dgm:cxn modelId="{9005D6C8-9FBA-407E-8F8A-3938837473BE}" srcId="{A3AD8D46-922C-4FD8-933A-009C55C83282}" destId="{A6EBC97F-A405-4E4A-B632-32C0A1A095B2}" srcOrd="0" destOrd="0" parTransId="{16BC9FD1-B817-4122-A4A8-07D537D1AEEB}" sibTransId="{E92CCB53-940F-4C18-959D-9C639BE640EC}"/>
    <dgm:cxn modelId="{1703B883-872D-4A43-9FA1-90BFA1148897}" type="presOf" srcId="{77CCAA64-780B-472A-AB9E-4C4AD95262F7}" destId="{A2FC9A6F-E720-4654-B291-C9DFBE2EC052}" srcOrd="0" destOrd="0" presId="urn:microsoft.com/office/officeart/2005/8/layout/lProcess2"/>
    <dgm:cxn modelId="{8633C43B-BF37-4C65-8C85-30373F08A909}" type="presOf" srcId="{A6EBC97F-A405-4E4A-B632-32C0A1A095B2}" destId="{9413C389-178D-4A83-9CF6-575D11942008}" srcOrd="0" destOrd="0" presId="urn:microsoft.com/office/officeart/2005/8/layout/lProcess2"/>
    <dgm:cxn modelId="{3E7DFF27-B12E-4017-B98C-68D40CC9E423}" srcId="{A6EBC97F-A405-4E4A-B632-32C0A1A095B2}" destId="{4601691D-4920-4FBC-8F40-8B349B91B636}" srcOrd="0" destOrd="0" parTransId="{BF1D3096-D845-48E8-A738-5987C3C53CE9}" sibTransId="{B41A49CF-464E-4A09-BD04-A6AB04B35847}"/>
    <dgm:cxn modelId="{ECD7732E-19C3-4EBA-8006-02D4CA9E3C55}" type="presOf" srcId="{6A10F3A8-702B-44E9-8C5A-29E2EC2A5429}" destId="{517010A4-B241-45AF-A0E8-FE658D019272}" srcOrd="0" destOrd="0" presId="urn:microsoft.com/office/officeart/2005/8/layout/lProcess2"/>
    <dgm:cxn modelId="{0855B1D5-B2D1-44BB-8FC8-37F18C9F6DC5}" srcId="{6A10F3A8-702B-44E9-8C5A-29E2EC2A5429}" destId="{5902F6E5-D7DE-42B5-B5D9-9B3D5D2ED0FE}" srcOrd="0" destOrd="0" parTransId="{C88AA75D-D824-49B5-A338-52AF36F0D941}" sibTransId="{FFF54318-9A9F-4BD1-89E5-76498FD1332E}"/>
    <dgm:cxn modelId="{8E672B64-8994-4FE8-BAAB-5E4E8A7679E0}" srcId="{A3AD8D46-922C-4FD8-933A-009C55C83282}" destId="{6A10F3A8-702B-44E9-8C5A-29E2EC2A5429}" srcOrd="1" destOrd="0" parTransId="{C77C740B-FB21-4A8B-9F4B-5C2AF82DA232}" sibTransId="{F6424A5F-2F98-4D52-B3B0-D932D7387D26}"/>
    <dgm:cxn modelId="{07F9673A-2DD4-462C-9272-B3B3F939031A}" type="presOf" srcId="{D3680C7C-4F2E-4412-9419-0424284B91C3}" destId="{965ECAF2-228E-43E5-BFD5-740595EED0E8}" srcOrd="0" destOrd="0" presId="urn:microsoft.com/office/officeart/2005/8/layout/lProcess2"/>
    <dgm:cxn modelId="{FDBF4B59-F106-42B8-B0CE-13AFEBC09F57}" type="presOf" srcId="{4601691D-4920-4FBC-8F40-8B349B91B636}" destId="{BE7B72B9-DC3F-40F9-887C-C5BD83CC67E0}" srcOrd="0" destOrd="0" presId="urn:microsoft.com/office/officeart/2005/8/layout/lProcess2"/>
    <dgm:cxn modelId="{72A86E64-2D43-4361-96E9-CF1BC75B3BBE}" type="presOf" srcId="{6D007DE9-0C73-47A2-A9A0-632F91646DD9}" destId="{9598736C-FA5D-4818-B437-CA56639125C8}" srcOrd="0" destOrd="0" presId="urn:microsoft.com/office/officeart/2005/8/layout/lProcess2"/>
    <dgm:cxn modelId="{00976E26-BC00-411E-A383-C5788F683169}" type="presParOf" srcId="{D227ACDD-CCB6-4893-A6C5-AF8D6CD22761}" destId="{5A622670-C61D-4B55-8EE2-7B687F3B9ACB}" srcOrd="0" destOrd="0" presId="urn:microsoft.com/office/officeart/2005/8/layout/lProcess2"/>
    <dgm:cxn modelId="{920A15F2-947E-4AF3-9073-F7AA6E8E63FF}" type="presParOf" srcId="{5A622670-C61D-4B55-8EE2-7B687F3B9ACB}" destId="{9413C389-178D-4A83-9CF6-575D11942008}" srcOrd="0" destOrd="0" presId="urn:microsoft.com/office/officeart/2005/8/layout/lProcess2"/>
    <dgm:cxn modelId="{E7838727-3661-4BDD-9BCD-6C8B41298D0F}" type="presParOf" srcId="{5A622670-C61D-4B55-8EE2-7B687F3B9ACB}" destId="{9805E417-A67D-401C-9BC2-BB3E87DC64A3}" srcOrd="1" destOrd="0" presId="urn:microsoft.com/office/officeart/2005/8/layout/lProcess2"/>
    <dgm:cxn modelId="{AA4B22B4-7512-485E-8B72-F81C9E99748D}" type="presParOf" srcId="{5A622670-C61D-4B55-8EE2-7B687F3B9ACB}" destId="{6E63FB5D-256B-47FA-B66F-20AB1DAEEFF0}" srcOrd="2" destOrd="0" presId="urn:microsoft.com/office/officeart/2005/8/layout/lProcess2"/>
    <dgm:cxn modelId="{6E583811-A240-465D-BCD4-C0946BEC780C}" type="presParOf" srcId="{6E63FB5D-256B-47FA-B66F-20AB1DAEEFF0}" destId="{5BD556C7-D22A-4E59-A8D6-426AFE685950}" srcOrd="0" destOrd="0" presId="urn:microsoft.com/office/officeart/2005/8/layout/lProcess2"/>
    <dgm:cxn modelId="{E2E6E8D1-15D8-478E-99B9-E5D1FE8DF780}" type="presParOf" srcId="{5BD556C7-D22A-4E59-A8D6-426AFE685950}" destId="{BE7B72B9-DC3F-40F9-887C-C5BD83CC67E0}" srcOrd="0" destOrd="0" presId="urn:microsoft.com/office/officeart/2005/8/layout/lProcess2"/>
    <dgm:cxn modelId="{3707D785-4E34-4305-A78B-88A2DDD96A54}" type="presParOf" srcId="{5BD556C7-D22A-4E59-A8D6-426AFE685950}" destId="{E838DAFF-EDC9-4550-A23C-6CA3FA37F414}" srcOrd="1" destOrd="0" presId="urn:microsoft.com/office/officeart/2005/8/layout/lProcess2"/>
    <dgm:cxn modelId="{C47AE6F0-BBE4-4582-9EA1-CA98682BF483}" type="presParOf" srcId="{5BD556C7-D22A-4E59-A8D6-426AFE685950}" destId="{965ECAF2-228E-43E5-BFD5-740595EED0E8}" srcOrd="2" destOrd="0" presId="urn:microsoft.com/office/officeart/2005/8/layout/lProcess2"/>
    <dgm:cxn modelId="{B77A449E-E749-44D0-992E-AC8A3A2800BF}" type="presParOf" srcId="{5BD556C7-D22A-4E59-A8D6-426AFE685950}" destId="{E301AB6E-D876-460C-B964-EA510B206E69}" srcOrd="3" destOrd="0" presId="urn:microsoft.com/office/officeart/2005/8/layout/lProcess2"/>
    <dgm:cxn modelId="{27960852-1A4E-401F-A9EC-A3EE735FF000}" type="presParOf" srcId="{5BD556C7-D22A-4E59-A8D6-426AFE685950}" destId="{A2FC9A6F-E720-4654-B291-C9DFBE2EC052}" srcOrd="4" destOrd="0" presId="urn:microsoft.com/office/officeart/2005/8/layout/lProcess2"/>
    <dgm:cxn modelId="{76A0E7F6-C24E-498A-85C7-17BB3A966B73}" type="presParOf" srcId="{D227ACDD-CCB6-4893-A6C5-AF8D6CD22761}" destId="{F7F491BC-5EE8-48CB-A63A-39D821E4C26A}" srcOrd="1" destOrd="0" presId="urn:microsoft.com/office/officeart/2005/8/layout/lProcess2"/>
    <dgm:cxn modelId="{E02EE45A-7F13-48D7-B52D-A2A0C7BFF00C}" type="presParOf" srcId="{D227ACDD-CCB6-4893-A6C5-AF8D6CD22761}" destId="{C76F111B-E8E9-437A-92E2-97E2915D665C}" srcOrd="2" destOrd="0" presId="urn:microsoft.com/office/officeart/2005/8/layout/lProcess2"/>
    <dgm:cxn modelId="{8DC37EFD-C79B-4904-BBD7-3EE325C24D8B}" type="presParOf" srcId="{C76F111B-E8E9-437A-92E2-97E2915D665C}" destId="{517010A4-B241-45AF-A0E8-FE658D019272}" srcOrd="0" destOrd="0" presId="urn:microsoft.com/office/officeart/2005/8/layout/lProcess2"/>
    <dgm:cxn modelId="{2849EBCE-B53F-4A55-8DCB-CF6BF5EF6440}" type="presParOf" srcId="{C76F111B-E8E9-437A-92E2-97E2915D665C}" destId="{E7A5B551-59F5-4B65-9A3E-16F3E904C32E}" srcOrd="1" destOrd="0" presId="urn:microsoft.com/office/officeart/2005/8/layout/lProcess2"/>
    <dgm:cxn modelId="{BED2A438-CA78-4377-9B8D-E3AD3D40B8FA}" type="presParOf" srcId="{C76F111B-E8E9-437A-92E2-97E2915D665C}" destId="{07E4AE5F-A721-460F-B4F5-8F72B608BF23}" srcOrd="2" destOrd="0" presId="urn:microsoft.com/office/officeart/2005/8/layout/lProcess2"/>
    <dgm:cxn modelId="{6AA78D47-B4DC-4DA5-9362-ACA1CA4554C8}" type="presParOf" srcId="{07E4AE5F-A721-460F-B4F5-8F72B608BF23}" destId="{27A9D1C1-AAA8-4D54-B08D-3B7F6F329051}" srcOrd="0" destOrd="0" presId="urn:microsoft.com/office/officeart/2005/8/layout/lProcess2"/>
    <dgm:cxn modelId="{DC911FEC-9C0C-4D45-BA3C-9F83490D33EB}" type="presParOf" srcId="{27A9D1C1-AAA8-4D54-B08D-3B7F6F329051}" destId="{ACD72372-9626-48FA-B8D6-19B67BA2A560}" srcOrd="0" destOrd="0" presId="urn:microsoft.com/office/officeart/2005/8/layout/lProcess2"/>
    <dgm:cxn modelId="{1D3EFF91-A682-4601-8C09-98E0384CC2AC}" type="presParOf" srcId="{27A9D1C1-AAA8-4D54-B08D-3B7F6F329051}" destId="{9860A488-5E89-4A91-9EC4-FE598630B7AF}" srcOrd="1" destOrd="0" presId="urn:microsoft.com/office/officeart/2005/8/layout/lProcess2"/>
    <dgm:cxn modelId="{D538635D-7264-4C60-8B35-4A03F87A9F7E}" type="presParOf" srcId="{27A9D1C1-AAA8-4D54-B08D-3B7F6F329051}" destId="{9598736C-FA5D-4818-B437-CA56639125C8}"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2B0AC-8B47-46E8-BCD5-5161FD40D2DD}" type="datetimeFigureOut">
              <a:rPr lang="en-US" smtClean="0"/>
              <a:t>5/15/2015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942B8-E3A8-449D-B3C9-17F93741EA51}" type="slidenum">
              <a:rPr lang="en-US" smtClean="0"/>
              <a:t>‹#›</a:t>
            </a:fld>
            <a:endParaRPr lang="en-US"/>
          </a:p>
        </p:txBody>
      </p:sp>
    </p:spTree>
    <p:extLst>
      <p:ext uri="{BB962C8B-B14F-4D97-AF65-F5344CB8AC3E}">
        <p14:creationId xmlns:p14="http://schemas.microsoft.com/office/powerpoint/2010/main" val="79051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942B8-E3A8-449D-B3C9-17F93741EA51}" type="slidenum">
              <a:rPr lang="en-US" smtClean="0"/>
              <a:t>3</a:t>
            </a:fld>
            <a:endParaRPr lang="en-US"/>
          </a:p>
        </p:txBody>
      </p:sp>
    </p:spTree>
    <p:extLst>
      <p:ext uri="{BB962C8B-B14F-4D97-AF65-F5344CB8AC3E}">
        <p14:creationId xmlns:p14="http://schemas.microsoft.com/office/powerpoint/2010/main" val="804968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participant must not be asked to agree to take part in the study, or to sign the informed consent form, until s/he fully understands the information contained in the informed consent, including visit procedures. </a:t>
            </a:r>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326654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327828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68580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any participant is found to be ineligible, the management team and PSRT should be immediately informed. </a:t>
            </a:r>
          </a:p>
        </p:txBody>
      </p:sp>
      <p:sp>
        <p:nvSpPr>
          <p:cNvPr id="4" name="Slide Number Placeholder 3"/>
          <p:cNvSpPr>
            <a:spLocks noGrp="1"/>
          </p:cNvSpPr>
          <p:nvPr>
            <p:ph type="sldNum" sz="quarter" idx="10"/>
          </p:nvPr>
        </p:nvSpPr>
        <p:spPr/>
        <p:txBody>
          <a:bodyPr/>
          <a:lstStyle/>
          <a:p>
            <a:fld id="{20C942B8-E3A8-449D-B3C9-17F93741EA51}" type="slidenum">
              <a:rPr lang="en-US" smtClean="0"/>
              <a:t>15</a:t>
            </a:fld>
            <a:endParaRPr lang="en-US"/>
          </a:p>
        </p:txBody>
      </p:sp>
    </p:spTree>
    <p:extLst>
      <p:ext uri="{BB962C8B-B14F-4D97-AF65-F5344CB8AC3E}">
        <p14:creationId xmlns:p14="http://schemas.microsoft.com/office/powerpoint/2010/main" val="3852206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B1F6677-BF7B-4DF0-927B-90EC3A778FD7}" type="slidenum">
              <a:rPr lang="en-US" altLang="en-US" smtClean="0">
                <a:solidFill>
                  <a:srgbClr val="000000"/>
                </a:solidFill>
                <a:latin typeface="Times New Roman" pitchFamily="18" charset="0"/>
              </a:rPr>
              <a:pPr eaLnBrk="1" hangingPunct="1"/>
              <a:t>16</a:t>
            </a:fld>
            <a:endParaRPr lang="en-US" altLang="en-US" smtClean="0">
              <a:solidFill>
                <a:srgbClr val="000000"/>
              </a:solidFill>
              <a:latin typeface="Times New Roman" pitchFamily="18" charset="0"/>
            </a:endParaRPr>
          </a:p>
        </p:txBody>
      </p:sp>
      <p:sp>
        <p:nvSpPr>
          <p:cNvPr id="58371" name="Rectangle 2"/>
          <p:cNvSpPr>
            <a:spLocks noGrp="1" noRot="1" noChangeAspect="1" noChangeArrowheads="1" noTextEdit="1"/>
          </p:cNvSpPr>
          <p:nvPr>
            <p:ph type="sldImg"/>
          </p:nvPr>
        </p:nvSpPr>
        <p:spPr bwMode="auto">
          <a:xfrm>
            <a:off x="1181100" y="696913"/>
            <a:ext cx="4649788" cy="3486150"/>
          </a:xfrm>
          <a:solidFill>
            <a:srgbClr val="FFFFFF"/>
          </a:solidFill>
          <a:ln>
            <a:solidFill>
              <a:srgbClr val="000000"/>
            </a:solidFill>
            <a:miter lim="800000"/>
            <a:headEnd/>
            <a:tailEnd/>
          </a:ln>
        </p:spPr>
      </p:sp>
      <p:sp>
        <p:nvSpPr>
          <p:cNvPr id="58372" name="Rectangle 3"/>
          <p:cNvSpPr>
            <a:spLocks noGrp="1" noChangeArrowheads="1"/>
          </p:cNvSpPr>
          <p:nvPr>
            <p:ph type="body" idx="1"/>
          </p:nvPr>
        </p:nvSpPr>
        <p:spPr bwMode="auto">
          <a:xfrm>
            <a:off x="700088" y="4414838"/>
            <a:ext cx="5610225" cy="4184650"/>
          </a:xfrm>
          <a:solidFill>
            <a:srgbClr val="FFFFFF"/>
          </a:solidFill>
          <a:ln>
            <a:solidFill>
              <a:srgbClr val="000000"/>
            </a:solidFill>
            <a:miter lim="800000"/>
            <a:headEnd/>
            <a:tailEnd/>
          </a:ln>
        </p:spPr>
        <p:txBody>
          <a:bodyPr wrap="square" lIns="92915" tIns="46458" rIns="92915" bIns="46458"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It is suggested that staff administer this questionnaire early in the screening visit, so that more time-consuming clinical and laboratory evaluations can be avoided if the participant is determined ineligible due to behavioral criteria (unless sites decide to administer clinical and laboratory evaluations regardless of eligibility as a service to the participant). </a:t>
            </a:r>
            <a:endParaRPr lang="en-US" altLang="ja-JP" sz="1000" dirty="0" smtClean="0">
              <a:ea typeface="ＭＳ Ｐゴシック" pitchFamily="34" charset="-128"/>
            </a:endParaRPr>
          </a:p>
        </p:txBody>
      </p:sp>
    </p:spTree>
    <p:extLst>
      <p:ext uri="{BB962C8B-B14F-4D97-AF65-F5344CB8AC3E}">
        <p14:creationId xmlns:p14="http://schemas.microsoft.com/office/powerpoint/2010/main" val="2701428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617456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 at Screening</a:t>
            </a:r>
            <a:r>
              <a:rPr lang="en-US" baseline="0" dirty="0" smtClean="0"/>
              <a:t> and Enrollment; done if indicated at all other visits</a:t>
            </a:r>
            <a:endParaRPr lang="en-US" dirty="0" smtClean="0"/>
          </a:p>
          <a:p>
            <a:endParaRPr lang="en-US" dirty="0" smtClean="0"/>
          </a:p>
          <a:p>
            <a:r>
              <a:rPr lang="en-US" dirty="0" smtClean="0"/>
              <a:t>To be eligible for MTN-027, potential participants must report use of an effective method of contraception at enrollment and intend to use an effective method for the duration of study participation. Per protocol, effective methods include hormonal methods (except for contraceptive IVRs), intrauterine device (IUD) inserted at least 28 days prior to enrollment, engaging in sex with women exclusively, self or partner sterilization, and/or being sexually-abstinent for the past 90 days. For those participants who report sterilization, study staff must verify the sterilization per site eligibility SOPs; the site is encouraged to obtain medical records as part of their verification procedures</a:t>
            </a:r>
          </a:p>
          <a:p>
            <a:endParaRPr lang="en-US" dirty="0" smtClean="0"/>
          </a:p>
          <a:p>
            <a:r>
              <a:rPr lang="en-US" dirty="0" smtClean="0"/>
              <a:t>Participants must have no intention to become pregnant within the 3 months following screening or enrollment. </a:t>
            </a:r>
          </a:p>
          <a:p>
            <a:endParaRPr lang="en-US" dirty="0" smtClean="0"/>
          </a:p>
          <a:p>
            <a:r>
              <a:rPr lang="en-US" dirty="0" smtClean="0"/>
              <a:t>Question for sites: Do you offer</a:t>
            </a:r>
            <a:r>
              <a:rPr lang="en-US" baseline="0" dirty="0" smtClean="0"/>
              <a:t> c</a:t>
            </a:r>
            <a:r>
              <a:rPr lang="en-US" dirty="0" smtClean="0"/>
              <a:t>ontraception on site refer participants to non-study providers? </a:t>
            </a:r>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80401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reduction counseling is required per protocol at the enrollment visit, and should also occur whenever HIV testing is done.</a:t>
            </a:r>
          </a:p>
          <a:p>
            <a:endParaRPr lang="en-US" b="0" dirty="0" smtClean="0"/>
          </a:p>
          <a:p>
            <a:r>
              <a:rPr lang="en-US" b="0" dirty="0" smtClean="0"/>
              <a:t>Client-centered approaches should be used when assessing participant risk for HIV infection and providing risk reduction counseling. </a:t>
            </a:r>
          </a:p>
          <a:p>
            <a:r>
              <a:rPr lang="en-US" b="0" dirty="0" smtClean="0"/>
              <a:t>Abstinence requirements for the duration of the study may also be emphasized during risk-reduction counseling. </a:t>
            </a:r>
          </a:p>
          <a:p>
            <a:endParaRPr lang="en-US" b="0" dirty="0" smtClean="0"/>
          </a:p>
          <a:p>
            <a:r>
              <a:rPr lang="en-US" b="0" dirty="0" smtClean="0"/>
              <a:t>Supported and facilitated by the counselor, the risk reduction plans identified by the participant should reflect and respond to her current risk assessment and should be practical, yet challenge the participant toward risk reduction.  For participants whose risk reduction barriers are significant, risk reduction plans may need to be incremental.  For participants whose risk reduction barriers change over time (e.g., due to a partner change), risk reduction plans may need to change over time.  Importantly, all risk reduction plans should be agreed upon by the participant and should be documented in the participant’s study records, with a copy made available to the participant if she wishes.  </a:t>
            </a:r>
          </a:p>
          <a:p>
            <a:endParaRPr lang="en-US" b="0" dirty="0" smtClean="0"/>
          </a:p>
          <a:p>
            <a:r>
              <a:rPr lang="en-US" b="0" dirty="0" smtClean="0"/>
              <a:t>At each counseling session, the risk factors and risk reduction plans identified at the previous sessions should be reviewed and discussed with the participant to determine her experience since her last session, was she able to carry out her strategies and plans, and what were the outcomes. Risk reduction plans identified and agreed upon with the participant at the current session should then build on experience since the last session. Additional or alternative strategies may be identified to achieve further risk reduction if current strategies were not successful. </a:t>
            </a:r>
          </a:p>
          <a:p>
            <a:endParaRPr lang="en-US" b="0" dirty="0" smtClean="0"/>
          </a:p>
          <a:p>
            <a:r>
              <a:rPr lang="en-US" b="0" dirty="0" smtClean="0"/>
              <a:t>Risk reduction counseling sessions should also offer skills building to the participant when indicated, how to discuss sensitive issues with partners and other influential persons.  HIV counseling for partners should always be offered, either as an individual session or as a couple’s session.</a:t>
            </a:r>
          </a:p>
          <a:p>
            <a:endParaRPr lang="en-US" b="0" dirty="0" smtClean="0"/>
          </a:p>
          <a:p>
            <a:r>
              <a:rPr lang="en-US" b="0" dirty="0" smtClean="0"/>
              <a:t>Referrals are expected components of risk reduction plans when indicated based on participant needs.  When referrals are provided, these should be fully documented in participant study records and should be actively followed up at subsequent counseling sessions to determine whether the participant sought the services to which she was referred, what the outcome of the referral was, and whether additional referrals are needed.  All such follow-up should also be fully documented in participant study records.</a:t>
            </a:r>
          </a:p>
          <a:p>
            <a:endParaRPr lang="en-US" b="0" dirty="0" smtClean="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497761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will be counseled to avoid certain</a:t>
            </a:r>
            <a:r>
              <a:rPr lang="en-US" baseline="0" dirty="0" smtClean="0"/>
              <a:t> practices prior to enrollment and for the duration of study participation. Key messages related to protocol adherence are incorporated into the Protocol and Product Use Adherence Worksheet (to be covered in detail during the Enrollment presentation). </a:t>
            </a:r>
          </a:p>
          <a:p>
            <a:endParaRPr lang="en-US" baseline="0" dirty="0" smtClean="0"/>
          </a:p>
          <a:p>
            <a:r>
              <a:rPr lang="en-US" baseline="0" dirty="0" smtClean="0"/>
              <a:t>However, at Screening, participant should also be counseled to avoid using prohibited product and engaging in certain practices. Participants will be asked to refrain from using tampons during the first week of study participation (starting at the enrollment visit) and for 24 hours prior to each clinic visit following enrollment. </a:t>
            </a:r>
          </a:p>
          <a:p>
            <a:endParaRPr lang="en-US" baseline="0" dirty="0" smtClean="0"/>
          </a:p>
          <a:p>
            <a:r>
              <a:rPr lang="en-US" baseline="0" dirty="0" smtClean="0"/>
              <a:t>Prohibited non-study intravaginal products and other devices include, but are not limited to, spermicides, female condoms, diaphragms, contraceptive intravaginal rings, vaginal medications, menstrual cups, cervical caps, douches, lubricants, and sex toys (e.g., vibrators, dildos, etc.). </a:t>
            </a:r>
          </a:p>
          <a:p>
            <a:endParaRPr lang="en-US" baseline="0" dirty="0" smtClean="0"/>
          </a:p>
          <a:p>
            <a:r>
              <a:rPr lang="en-US" b="1" baseline="0" dirty="0" smtClean="0"/>
              <a:t>Participants are expected to be sexually abstinent for the duration of their trial participation and for 5 days preceding Enrollment, i.e., no receptive intercourse (vaginal, anal, oral and finger simulation). </a:t>
            </a:r>
            <a:endParaRPr lang="en-US" b="1" dirty="0"/>
          </a:p>
        </p:txBody>
      </p:sp>
      <p:sp>
        <p:nvSpPr>
          <p:cNvPr id="4" name="Slide Number Placeholder 3"/>
          <p:cNvSpPr>
            <a:spLocks noGrp="1"/>
          </p:cNvSpPr>
          <p:nvPr>
            <p:ph type="sldNum" sz="quarter" idx="10"/>
          </p:nvPr>
        </p:nvSpPr>
        <p:spPr/>
        <p:txBody>
          <a:bodyPr/>
          <a:lstStyle/>
          <a:p>
            <a:fld id="{20C942B8-E3A8-449D-B3C9-17F93741EA51}" type="slidenum">
              <a:rPr lang="en-US" smtClean="0"/>
              <a:t>20</a:t>
            </a:fld>
            <a:endParaRPr lang="en-US"/>
          </a:p>
        </p:txBody>
      </p:sp>
    </p:spTree>
    <p:extLst>
      <p:ext uri="{BB962C8B-B14F-4D97-AF65-F5344CB8AC3E}">
        <p14:creationId xmlns:p14="http://schemas.microsoft.com/office/powerpoint/2010/main" val="3962301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76342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to come on this from</a:t>
            </a:r>
            <a:r>
              <a:rPr lang="en-US" baseline="0" dirty="0" smtClean="0"/>
              <a:t> the MTN LC…</a:t>
            </a:r>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35803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171264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B1F6677-BF7B-4DF0-927B-90EC3A778FD7}" type="slidenum">
              <a:rPr lang="en-US" altLang="en-US" smtClean="0">
                <a:solidFill>
                  <a:srgbClr val="000000"/>
                </a:solidFill>
                <a:latin typeface="Times New Roman" pitchFamily="18" charset="0"/>
              </a:rPr>
              <a:pPr eaLnBrk="1" hangingPunct="1"/>
              <a:t>23</a:t>
            </a:fld>
            <a:endParaRPr lang="en-US" altLang="en-US" smtClean="0">
              <a:solidFill>
                <a:srgbClr val="000000"/>
              </a:solidFill>
              <a:latin typeface="Times New Roman" pitchFamily="18" charset="0"/>
            </a:endParaRPr>
          </a:p>
        </p:txBody>
      </p:sp>
      <p:sp>
        <p:nvSpPr>
          <p:cNvPr id="58371" name="Rectangle 2"/>
          <p:cNvSpPr>
            <a:spLocks noGrp="1" noRot="1" noChangeAspect="1" noChangeArrowheads="1" noTextEdit="1"/>
          </p:cNvSpPr>
          <p:nvPr>
            <p:ph type="sldImg"/>
          </p:nvPr>
        </p:nvSpPr>
        <p:spPr bwMode="auto">
          <a:xfrm>
            <a:off x="1181100" y="696913"/>
            <a:ext cx="4649788" cy="3486150"/>
          </a:xfrm>
          <a:solidFill>
            <a:srgbClr val="FFFFFF"/>
          </a:solidFill>
          <a:ln>
            <a:solidFill>
              <a:srgbClr val="000000"/>
            </a:solidFill>
            <a:miter lim="800000"/>
            <a:headEnd/>
            <a:tailEnd/>
          </a:ln>
        </p:spPr>
      </p:sp>
      <p:sp>
        <p:nvSpPr>
          <p:cNvPr id="58372" name="Rectangle 3"/>
          <p:cNvSpPr>
            <a:spLocks noGrp="1" noChangeArrowheads="1"/>
          </p:cNvSpPr>
          <p:nvPr>
            <p:ph type="body" idx="1"/>
          </p:nvPr>
        </p:nvSpPr>
        <p:spPr bwMode="auto">
          <a:xfrm>
            <a:off x="700088" y="4414838"/>
            <a:ext cx="5610225" cy="4184650"/>
          </a:xfrm>
          <a:solidFill>
            <a:srgbClr val="FFFFFF"/>
          </a:solidFill>
          <a:ln>
            <a:solidFill>
              <a:srgbClr val="000000"/>
            </a:solidFill>
            <a:miter lim="800000"/>
            <a:headEnd/>
            <a:tailEnd/>
          </a:ln>
        </p:spPr>
        <p:txBody>
          <a:bodyPr wrap="square" lIns="92915" tIns="46458" rIns="92915" bIns="46458" numCol="1" anchor="t" anchorCtr="0" compatLnSpc="1">
            <a:prstTxWarp prst="textNoShape">
              <a:avLst/>
            </a:prstTxWarp>
          </a:bodyPr>
          <a:lstStyle/>
          <a:p>
            <a:pPr eaLnBrk="1" hangingPunct="1">
              <a:spcBef>
                <a:spcPct val="0"/>
              </a:spcBef>
            </a:pPr>
            <a:r>
              <a:rPr lang="en-US" sz="1200" b="0" i="0" u="none" strike="noStrike" kern="1200" baseline="0" dirty="0" smtClean="0">
                <a:solidFill>
                  <a:schemeClr val="tx1"/>
                </a:solidFill>
                <a:latin typeface="+mn-lt"/>
                <a:ea typeface="+mn-ea"/>
                <a:cs typeface="+mn-cs"/>
              </a:rPr>
              <a:t>Sample visit checklists were created  that detail all protocol-specified procedures that must be completed during a given visit. The checklists also specify the data collection forms that must be completed at each visit. </a:t>
            </a:r>
          </a:p>
          <a:p>
            <a:pPr eaLnBrk="1" hangingPunct="1">
              <a:spcBef>
                <a:spcPct val="0"/>
              </a:spcBef>
            </a:pPr>
            <a:endParaRPr lang="en-US" altLang="en-US" sz="1200" b="0" i="0" u="none" strike="noStrike" kern="1200" baseline="0" dirty="0" smtClean="0">
              <a:solidFill>
                <a:schemeClr val="tx1"/>
              </a:solidFill>
              <a:latin typeface="+mn-lt"/>
              <a:ea typeface="+mn-ea"/>
              <a:cs typeface="+mn-cs"/>
            </a:endParaRPr>
          </a:p>
          <a:p>
            <a:pPr eaLnBrk="1" hangingPunct="1">
              <a:spcBef>
                <a:spcPct val="0"/>
              </a:spcBef>
            </a:pPr>
            <a:r>
              <a:rPr lang="en-US" sz="1200" b="0" i="0" u="none" strike="noStrike" kern="1200" baseline="0" dirty="0" smtClean="0">
                <a:solidFill>
                  <a:schemeClr val="tx1"/>
                </a:solidFill>
                <a:latin typeface="+mn-lt"/>
                <a:ea typeface="+mn-ea"/>
                <a:cs typeface="+mn-cs"/>
              </a:rPr>
              <a:t>The visit checklists are designed to guide you in proper study procedures as well as to serve as source documentation of procedures performed at study visits. Note, however, that checklists alone may not be sufficient for documenting all procedures. Chart notes may be required to supplement information documented during study visits. </a:t>
            </a:r>
            <a:endParaRPr lang="en-US" altLang="en-US" sz="1000" b="1" dirty="0" smtClean="0">
              <a:ea typeface="ＭＳ Ｐゴシック" pitchFamily="34" charset="-128"/>
            </a:endParaRPr>
          </a:p>
          <a:p>
            <a:pPr eaLnBrk="1" hangingPunct="1">
              <a:spcBef>
                <a:spcPct val="0"/>
              </a:spcBef>
            </a:pPr>
            <a:endParaRPr lang="en-US" altLang="en-US" sz="1000" b="1" dirty="0" smtClean="0">
              <a:ea typeface="ＭＳ Ｐゴシック" pitchFamily="34" charset="-128"/>
            </a:endParaRPr>
          </a:p>
          <a:p>
            <a:pPr eaLnBrk="1" hangingPunct="1">
              <a:spcBef>
                <a:spcPct val="0"/>
              </a:spcBef>
            </a:pPr>
            <a:r>
              <a:rPr lang="en-US" altLang="en-US" sz="1000" b="1" dirty="0" smtClean="0">
                <a:ea typeface="ＭＳ Ｐゴシック" pitchFamily="34" charset="-128"/>
              </a:rPr>
              <a:t>Instructions:</a:t>
            </a:r>
            <a:r>
              <a:rPr lang="en-US" altLang="en-US" sz="1000" dirty="0" smtClean="0">
                <a:ea typeface="ＭＳ Ｐゴシック" pitchFamily="34" charset="-128"/>
              </a:rPr>
              <a:t> Complete staff initials next to procedures completed. Do not initial for other staff members. If other staff members are not available to initial checklist items themselves, initial and date a note on the checklist documenting who completed the procedure, e.g., “done by {name}” or “done by nurse.” If a procedure listed on the checklist is not performed, enter “ND” for “not done” or “NA” for “not applicable” beside the item and record the reason why (if not self-explanatory); initial and date this entry. If any procedures are not conducted on the date recorded above, ensure the date procedure conducted is included in the comments section. Use a new Screening Visit Checklist if a second screening attempt is needed.</a:t>
            </a:r>
          </a:p>
          <a:p>
            <a:pPr eaLnBrk="1" hangingPunct="1">
              <a:spcBef>
                <a:spcPct val="0"/>
              </a:spcBef>
            </a:pPr>
            <a:endParaRPr lang="en-US" altLang="ja-JP" sz="1000" dirty="0" smtClean="0">
              <a:ea typeface="ＭＳ Ｐゴシック" pitchFamily="34" charset="-128"/>
            </a:endParaRPr>
          </a:p>
          <a:p>
            <a:pPr eaLnBrk="1" hangingPunct="1">
              <a:spcBef>
                <a:spcPct val="0"/>
              </a:spcBef>
            </a:pPr>
            <a:r>
              <a:rPr lang="en-US" altLang="en-US" sz="1000" dirty="0" smtClean="0">
                <a:ea typeface="ＭＳ Ｐゴシック" pitchFamily="34" charset="-128"/>
              </a:rPr>
              <a:t>The sequence of procedures presented on the visit checklists is a suggested ordering. In consultation with the MTN LOC (FHI 360), it is encouraged that site staff modify the checklists included in this section to maximize the efficiency of site-specific study operations.  For screening, the only requirement is that IC be conducted before any per protocol procedures—other ordering is flexible.</a:t>
            </a:r>
            <a:endParaRPr lang="en-US" altLang="ja-JP" sz="1000" dirty="0" smtClean="0">
              <a:ea typeface="ＭＳ Ｐゴシック" pitchFamily="34" charset="-128"/>
            </a:endParaRPr>
          </a:p>
          <a:p>
            <a:pPr eaLnBrk="1" hangingPunct="1">
              <a:spcBef>
                <a:spcPct val="0"/>
              </a:spcBef>
            </a:pPr>
            <a:endParaRPr lang="en-US" altLang="ja-JP" sz="1000" dirty="0" smtClean="0">
              <a:ea typeface="ＭＳ Ｐゴシック" pitchFamily="34" charset="-128"/>
            </a:endParaRPr>
          </a:p>
          <a:p>
            <a:pPr eaLnBrk="1" hangingPunct="1">
              <a:spcBef>
                <a:spcPct val="0"/>
              </a:spcBef>
            </a:pPr>
            <a:r>
              <a:rPr lang="en-US" altLang="ja-JP" sz="1000" dirty="0" smtClean="0">
                <a:ea typeface="ＭＳ Ｐゴシック" pitchFamily="34" charset="-128"/>
              </a:rPr>
              <a:t>This can be source for some procedures, but most procedures require additional documentation elsewhere. Refer to your source doc SOP document; this checklist is a tool for ensuring all the processes documented elsewhere are completed appropriately so staff has a snapshot of what needs to be done/resolved to complete eligibility assessments.  </a:t>
            </a:r>
          </a:p>
        </p:txBody>
      </p:sp>
    </p:spTree>
    <p:extLst>
      <p:ext uri="{BB962C8B-B14F-4D97-AF65-F5344CB8AC3E}">
        <p14:creationId xmlns:p14="http://schemas.microsoft.com/office/powerpoint/2010/main" val="3643975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sample screening and enrollment log suitable for use in MTN-027 is available on the MTN website (http://www.mtnstopshiv.org/node).</a:t>
            </a:r>
            <a:r>
              <a:rPr lang="en-US" baseline="0" dirty="0" smtClean="0"/>
              <a:t> </a:t>
            </a:r>
          </a:p>
          <a:p>
            <a:endParaRPr lang="en-US" baseline="0" dirty="0" smtClean="0"/>
          </a:p>
          <a:p>
            <a:r>
              <a:rPr lang="en-US" dirty="0" smtClean="0"/>
              <a:t>DAIDS policy requires logs be maintained for every prospective </a:t>
            </a:r>
            <a:r>
              <a:rPr lang="en-US" dirty="0" err="1" smtClean="0"/>
              <a:t>ppt</a:t>
            </a:r>
            <a:r>
              <a:rPr lang="en-US" dirty="0" smtClean="0"/>
              <a:t> screened. These need to be used in real time and completed as soon as a potential</a:t>
            </a:r>
            <a:r>
              <a:rPr lang="en-US" baseline="0" dirty="0" smtClean="0"/>
              <a:t> participant </a:t>
            </a:r>
            <a:r>
              <a:rPr lang="en-US" dirty="0" smtClean="0"/>
              <a:t>completes screening and signs</a:t>
            </a:r>
            <a:r>
              <a:rPr lang="en-US" baseline="0" dirty="0" smtClean="0"/>
              <a:t> the IC form. I</a:t>
            </a:r>
            <a:r>
              <a:rPr lang="en-US" dirty="0" smtClean="0"/>
              <a:t>f the</a:t>
            </a:r>
            <a:r>
              <a:rPr lang="en-US" baseline="0" dirty="0" smtClean="0"/>
              <a:t> participant does</a:t>
            </a:r>
            <a:r>
              <a:rPr lang="en-US" dirty="0" smtClean="0"/>
              <a:t> not provide written IC, s/he should NOT be listed on this log.  </a:t>
            </a:r>
          </a:p>
          <a:p>
            <a:endParaRPr lang="en-US" dirty="0" smtClean="0"/>
          </a:p>
          <a:p>
            <a:r>
              <a:rPr lang="en-US" dirty="0" smtClean="0"/>
              <a:t>Note on the log the column asking for Reason for screening failure/discontinuation- you’ll want to list ALL reasons she fails screening, if there is more than one reason.  Codes on</a:t>
            </a:r>
            <a:r>
              <a:rPr lang="en-US" baseline="0" dirty="0" smtClean="0"/>
              <a:t> the lower part of the Log will help for ease of documentation. </a:t>
            </a:r>
            <a:endParaRPr lang="en-US" dirty="0" smtClean="0"/>
          </a:p>
          <a:p>
            <a:endParaRPr lang="en-US" dirty="0" smtClean="0"/>
          </a:p>
          <a:p>
            <a:r>
              <a:rPr lang="en-US" dirty="0" smtClean="0"/>
              <a:t>If a participant</a:t>
            </a:r>
            <a:r>
              <a:rPr lang="en-US" baseline="0" dirty="0" smtClean="0"/>
              <a:t> rescreens, a new row on the log must be completed, using the SAME PTID number previously assigned. The E</a:t>
            </a:r>
            <a:r>
              <a:rPr lang="en-US" dirty="0" smtClean="0"/>
              <a:t>ligibility Criteria CRF,</a:t>
            </a:r>
            <a:r>
              <a:rPr lang="en-US" baseline="0" dirty="0" smtClean="0"/>
              <a:t> which was previously completed, </a:t>
            </a:r>
            <a:r>
              <a:rPr lang="en-US" dirty="0" smtClean="0"/>
              <a:t>would be updated</a:t>
            </a:r>
            <a:r>
              <a:rPr lang="en-US" baseline="0" dirty="0" smtClean="0"/>
              <a:t> and refaxed to SCHARP. </a:t>
            </a:r>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28106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FBFD0B16-0230-4F33-BFA2-DC6C12B7EC75}" type="slidenum">
              <a:rPr lang="en-US" smtClean="0">
                <a:solidFill>
                  <a:srgbClr val="000000"/>
                </a:solidFill>
                <a:latin typeface="Times New Roman" pitchFamily="18" charset="0"/>
              </a:rPr>
              <a:pPr eaLnBrk="1" hangingPunct="1"/>
              <a:t>25</a:t>
            </a:fld>
            <a:endParaRPr lang="en-US" smtClean="0">
              <a:solidFill>
                <a:srgbClr val="000000"/>
              </a:solidFill>
              <a:latin typeface="Times New Roman" pitchFamily="18" charset="0"/>
            </a:endParaRPr>
          </a:p>
        </p:txBody>
      </p:sp>
      <p:sp>
        <p:nvSpPr>
          <p:cNvPr id="61443" name="Rectangle 2"/>
          <p:cNvSpPr>
            <a:spLocks noGrp="1" noRot="1" noChangeAspect="1" noChangeArrowheads="1" noTextEdit="1"/>
          </p:cNvSpPr>
          <p:nvPr>
            <p:ph type="sldImg"/>
          </p:nvPr>
        </p:nvSpPr>
        <p:spPr bwMode="auto">
          <a:xfrm>
            <a:off x="1181100" y="696913"/>
            <a:ext cx="4649788" cy="3486150"/>
          </a:xfrm>
          <a:solidFill>
            <a:srgbClr val="FFFFFF"/>
          </a:solidFill>
          <a:ln>
            <a:solidFill>
              <a:srgbClr val="000000"/>
            </a:solidFill>
            <a:miter lim="800000"/>
            <a:headEnd/>
            <a:tailEnd/>
          </a:ln>
        </p:spPr>
      </p:sp>
      <p:sp>
        <p:nvSpPr>
          <p:cNvPr id="61444" name="Rectangle 3"/>
          <p:cNvSpPr>
            <a:spLocks noGrp="1" noChangeArrowheads="1"/>
          </p:cNvSpPr>
          <p:nvPr>
            <p:ph type="body" idx="1"/>
          </p:nvPr>
        </p:nvSpPr>
        <p:spPr bwMode="auto">
          <a:xfrm>
            <a:off x="700088" y="4414838"/>
            <a:ext cx="5610225" cy="4184650"/>
          </a:xfrm>
          <a:solidFill>
            <a:srgbClr val="FFFFFF"/>
          </a:solidFill>
          <a:ln>
            <a:solidFill>
              <a:srgbClr val="000000"/>
            </a:solidFill>
            <a:miter lim="800000"/>
            <a:headEnd/>
            <a:tailEnd/>
          </a:ln>
        </p:spPr>
        <p:txBody>
          <a:bodyPr wrap="square" lIns="92915" tIns="46458" rIns="92915" bIns="46458" numCol="1" anchor="t" anchorCtr="0" compatLnSpc="1">
            <a:prstTxWarp prst="textNoShape">
              <a:avLst/>
            </a:prstTxWarp>
          </a:bodyPr>
          <a:lstStyle/>
          <a:p>
            <a:r>
              <a:rPr lang="en-US" sz="1000" dirty="0" smtClean="0"/>
              <a:t>All protocol-specified screening/enrollment procedures must take place up to 45-days prior to enrollment/randomization. </a:t>
            </a:r>
          </a:p>
          <a:p>
            <a:endParaRPr lang="en-US" sz="1000" dirty="0" smtClean="0"/>
          </a:p>
          <a:p>
            <a:r>
              <a:rPr lang="en-US" sz="1000" dirty="0" smtClean="0"/>
              <a:t>The 45-day period starts as soon as the participant </a:t>
            </a:r>
            <a:r>
              <a:rPr lang="en-US" sz="1000" u="sng" dirty="0" smtClean="0"/>
              <a:t>signs</a:t>
            </a:r>
            <a:r>
              <a:rPr lang="en-US" sz="1000" dirty="0" smtClean="0"/>
              <a:t> the informed consent form, even if no other screening procedures were done on that day. </a:t>
            </a:r>
          </a:p>
          <a:p>
            <a:endParaRPr lang="en-US" sz="1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1000" dirty="0" smtClean="0"/>
              <a:t>If needed, screening visit can be conducted over multiple visits.</a:t>
            </a:r>
            <a:endParaRPr lang="en-US" sz="1000" dirty="0" smtClean="0"/>
          </a:p>
          <a:p>
            <a:endParaRPr lang="en-US" sz="1000" dirty="0" smtClean="0"/>
          </a:p>
          <a:p>
            <a:r>
              <a:rPr lang="en-US" sz="1000" dirty="0" smtClean="0"/>
              <a:t>In cases where the Screening visit is conducted over multiple days, all procedures are considered part of the same screening visit/screening attempt.</a:t>
            </a:r>
          </a:p>
          <a:p>
            <a:r>
              <a:rPr lang="en-US" sz="1000" dirty="0" smtClean="0"/>
              <a:t>The term “screening attempt” is used to describe each time a participant screens for the study (i.e., each time s/he provides written informed consent for participation in the study).</a:t>
            </a:r>
          </a:p>
          <a:p>
            <a:endParaRPr lang="en-US" sz="1000" dirty="0" smtClean="0"/>
          </a:p>
          <a:p>
            <a:r>
              <a:rPr lang="en-US" sz="1000" dirty="0" smtClean="0"/>
              <a:t>If all screening and enrollment procedures are not completed within 45 days of obtaining written informed consent, the participant must repeat the entire screening process except for PTID assignment.  </a:t>
            </a:r>
          </a:p>
          <a:p>
            <a:endParaRPr lang="en-US" sz="1000" dirty="0" smtClean="0"/>
          </a:p>
          <a:p>
            <a:pPr eaLnBrk="1" hangingPunct="1">
              <a:spcBef>
                <a:spcPct val="0"/>
              </a:spcBef>
            </a:pPr>
            <a:endParaRPr lang="en-GB" dirty="0" smtClean="0"/>
          </a:p>
        </p:txBody>
      </p:sp>
    </p:spTree>
    <p:extLst>
      <p:ext uri="{BB962C8B-B14F-4D97-AF65-F5344CB8AC3E}">
        <p14:creationId xmlns:p14="http://schemas.microsoft.com/office/powerpoint/2010/main" val="3744131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942B8-E3A8-449D-B3C9-17F93741EA51}" type="slidenum">
              <a:rPr lang="en-US" smtClean="0"/>
              <a:t>26</a:t>
            </a:fld>
            <a:endParaRPr lang="en-US"/>
          </a:p>
        </p:txBody>
      </p:sp>
    </p:spTree>
    <p:extLst>
      <p:ext uri="{BB962C8B-B14F-4D97-AF65-F5344CB8AC3E}">
        <p14:creationId xmlns:p14="http://schemas.microsoft.com/office/powerpoint/2010/main" val="1309832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Excel tool provided by SCHARP which helps to calculate</a:t>
            </a:r>
            <a:r>
              <a:rPr lang="en-US" baseline="0" dirty="0" smtClean="0"/>
              <a:t> the last date in which a screened participant may enroll. </a:t>
            </a:r>
            <a:endParaRPr lang="en-US" dirty="0"/>
          </a:p>
        </p:txBody>
      </p:sp>
      <p:sp>
        <p:nvSpPr>
          <p:cNvPr id="4" name="Slide Number Placeholder 3"/>
          <p:cNvSpPr>
            <a:spLocks noGrp="1"/>
          </p:cNvSpPr>
          <p:nvPr>
            <p:ph type="sldNum" sz="quarter" idx="10"/>
          </p:nvPr>
        </p:nvSpPr>
        <p:spPr/>
        <p:txBody>
          <a:bodyPr/>
          <a:lstStyle/>
          <a:p>
            <a:fld id="{20C942B8-E3A8-449D-B3C9-17F93741EA51}" type="slidenum">
              <a:rPr lang="en-US" smtClean="0"/>
              <a:t>27</a:t>
            </a:fld>
            <a:endParaRPr lang="en-US"/>
          </a:p>
        </p:txBody>
      </p:sp>
    </p:spTree>
    <p:extLst>
      <p:ext uri="{BB962C8B-B14F-4D97-AF65-F5344CB8AC3E}">
        <p14:creationId xmlns:p14="http://schemas.microsoft.com/office/powerpoint/2010/main" val="3139228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Screening procedures should be discontinued when the participant is determined to be ineligible. If the participant is found to be ineligible at the beginning of the screening visit, you may choose to continue with clinical and laboratory evaluations as a service to the participant, per their site SOPs. If a participant screens out due to a clinical condition requiring follow-up, appropriate referrals should be provided to ensure well-being of the participant. Documentation of all referrals should be included in the participant chart. All lab results should be provided and explained to participants within a reasonable timeframe, regardless of eligibility determination. For all screened out participants, the following documentation should be in place: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For all screened out participants, the following documentation should be in place: </a:t>
            </a:r>
          </a:p>
          <a:p>
            <a:pPr marL="171450" indent="-171450">
              <a:buFont typeface="Arial" panose="020B0604020202020204" pitchFamily="34" charset="0"/>
              <a:buChar char="•"/>
            </a:pPr>
            <a:r>
              <a:rPr lang="en-US" dirty="0" smtClean="0"/>
              <a:t>Completed ICF</a:t>
            </a:r>
          </a:p>
          <a:p>
            <a:pPr marL="171450" indent="-171450">
              <a:buFont typeface="Arial" panose="020B0604020202020204" pitchFamily="34" charset="0"/>
              <a:buChar char="•"/>
            </a:pPr>
            <a:r>
              <a:rPr lang="en-US" dirty="0" smtClean="0"/>
              <a:t>Reason(s) for ineligibility, with date of determination, as per the completed Eligibility Checklist</a:t>
            </a:r>
          </a:p>
          <a:p>
            <a:pPr marL="171450" indent="-171450">
              <a:buFont typeface="Arial" panose="020B0604020202020204" pitchFamily="34" charset="0"/>
              <a:buChar char="•"/>
            </a:pPr>
            <a:r>
              <a:rPr lang="en-US" dirty="0" smtClean="0"/>
              <a:t>Necessary referrals on file (as appropriate) and documentation that any clinically significant abnormalities (labs, etc.) were communicated to the participant (even if referral is not necessary).</a:t>
            </a:r>
            <a:r>
              <a:rPr lang="en-US" baseline="0" dirty="0" smtClean="0"/>
              <a:t> All lab results should be provided to participants within a reasonable timeframe.</a:t>
            </a:r>
            <a:endParaRPr lang="en-US" dirty="0" smtClean="0"/>
          </a:p>
          <a:p>
            <a:pPr marL="171450" indent="-171450">
              <a:buFont typeface="Arial" panose="020B0604020202020204" pitchFamily="34" charset="0"/>
              <a:buChar char="•"/>
            </a:pPr>
            <a:r>
              <a:rPr lang="en-US" dirty="0" smtClean="0"/>
              <a:t>All source documentation complete up until the time that ineligibility was determined</a:t>
            </a:r>
          </a:p>
          <a:p>
            <a:pPr marL="171450" indent="-171450">
              <a:buFont typeface="Arial" panose="020B0604020202020204" pitchFamily="34" charset="0"/>
              <a:buChar char="•"/>
            </a:pPr>
            <a:r>
              <a:rPr lang="en-US" dirty="0" smtClean="0"/>
              <a:t>Chart notes complete up until the time ineligibility was determined</a:t>
            </a:r>
          </a:p>
          <a:p>
            <a:pPr marL="171450" indent="-171450">
              <a:buFont typeface="Arial" panose="020B0604020202020204" pitchFamily="34" charset="0"/>
              <a:buChar char="•"/>
            </a:pPr>
            <a:r>
              <a:rPr lang="en-US" dirty="0" smtClean="0"/>
              <a:t>Indication of what visit procedures were conducted (on visit checklists)</a:t>
            </a:r>
          </a:p>
          <a:p>
            <a:pPr marL="171450" indent="-171450">
              <a:buFont typeface="Arial" panose="020B0604020202020204" pitchFamily="34" charset="0"/>
              <a:buChar char="•"/>
            </a:pPr>
            <a:r>
              <a:rPr lang="en-US" dirty="0" smtClean="0"/>
              <a:t>Completed Eligibility Criteria CRF, updated with screen failure reason(s) and faxed to DF/NET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addition, the Screening and Enrollment Log should be updated with date of discontinuation of screening and reason for screen failure (list item number as appropriate from the Eligibility Checklist).</a:t>
            </a:r>
            <a:endParaRPr lang="en-GB"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353731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6CE9589-A517-4C99-AEEC-BB41D2EF2A95}" type="slidenum">
              <a:rPr lang="en-US" altLang="en-US" smtClean="0"/>
              <a:pPr eaLnBrk="1" hangingPunct="1">
                <a:spcBef>
                  <a:spcPct val="0"/>
                </a:spcBef>
              </a:pPr>
              <a:t>29</a:t>
            </a:fld>
            <a:endParaRPr lang="en-US" altLang="en-US" smtClean="0"/>
          </a:p>
        </p:txBody>
      </p:sp>
    </p:spTree>
    <p:extLst>
      <p:ext uri="{BB962C8B-B14F-4D97-AF65-F5344CB8AC3E}">
        <p14:creationId xmlns:p14="http://schemas.microsoft.com/office/powerpoint/2010/main" val="1807298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a:p>
            <a:endParaRPr lang="en-US" altLang="en-US" smtClean="0">
              <a:ea typeface="ＭＳ Ｐゴシック"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B5AD6DB-A87C-4161-80D9-E4BDE9E328AD}" type="slidenum">
              <a:rPr lang="en-US" altLang="en-US" smtClean="0"/>
              <a:pPr eaLnBrk="1" hangingPunct="1">
                <a:spcBef>
                  <a:spcPct val="0"/>
                </a:spcBef>
              </a:pPr>
              <a:t>30</a:t>
            </a:fld>
            <a:endParaRPr lang="en-US" altLang="en-US" smtClean="0"/>
          </a:p>
        </p:txBody>
      </p:sp>
    </p:spTree>
    <p:extLst>
      <p:ext uri="{BB962C8B-B14F-4D97-AF65-F5344CB8AC3E}">
        <p14:creationId xmlns:p14="http://schemas.microsoft.com/office/powerpoint/2010/main" val="135938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Note that the PX, PE, CM and SLR will be covered will</a:t>
            </a:r>
            <a:r>
              <a:rPr lang="en-US" altLang="en-US" baseline="0" dirty="0" smtClean="0">
                <a:ea typeface="ＭＳ Ｐゴシック" pitchFamily="34" charset="-128"/>
              </a:rPr>
              <a:t> reviewing the clinical and lab CRFs. </a:t>
            </a:r>
            <a:endParaRPr lang="en-US" altLang="en-US" dirty="0" smtClean="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12DAC4A-4FE1-4A93-80DF-05D3B90361DE}" type="slidenum">
              <a:rPr lang="en-US" altLang="en-US" smtClean="0"/>
              <a:pPr eaLnBrk="1" hangingPunct="1">
                <a:spcBef>
                  <a:spcPct val="0"/>
                </a:spcBef>
              </a:pPr>
              <a:t>31</a:t>
            </a:fld>
            <a:endParaRPr lang="en-US" altLang="en-US" smtClean="0"/>
          </a:p>
        </p:txBody>
      </p:sp>
    </p:spTree>
    <p:extLst>
      <p:ext uri="{BB962C8B-B14F-4D97-AF65-F5344CB8AC3E}">
        <p14:creationId xmlns:p14="http://schemas.microsoft.com/office/powerpoint/2010/main" val="365743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64214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8E5F3F6-40BD-4DCD-A9BE-434235CA1503}" type="slidenum">
              <a:rPr lang="en-US" altLang="en-US" smtClean="0"/>
              <a:pPr eaLnBrk="1" hangingPunct="1">
                <a:spcBef>
                  <a:spcPct val="0"/>
                </a:spcBef>
              </a:pPr>
              <a:t>32</a:t>
            </a:fld>
            <a:endParaRPr lang="en-US" altLang="en-US" smtClean="0"/>
          </a:p>
        </p:txBody>
      </p:sp>
    </p:spTree>
    <p:extLst>
      <p:ext uri="{BB962C8B-B14F-4D97-AF65-F5344CB8AC3E}">
        <p14:creationId xmlns:p14="http://schemas.microsoft.com/office/powerpoint/2010/main" val="150952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F9529DB-3147-4ADA-8B31-1C245DFB27A4}" type="slidenum">
              <a:rPr lang="en-US" altLang="en-US" smtClean="0"/>
              <a:pPr eaLnBrk="1" hangingPunct="1">
                <a:spcBef>
                  <a:spcPct val="0"/>
                </a:spcBef>
              </a:pPr>
              <a:t>33</a:t>
            </a:fld>
            <a:endParaRPr lang="en-US" altLang="en-US" smtClean="0"/>
          </a:p>
        </p:txBody>
      </p:sp>
    </p:spTree>
    <p:extLst>
      <p:ext uri="{BB962C8B-B14F-4D97-AF65-F5344CB8AC3E}">
        <p14:creationId xmlns:p14="http://schemas.microsoft.com/office/powerpoint/2010/main" val="376623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a:p>
            <a:endParaRPr lang="en-US" altLang="en-US" smtClean="0">
              <a:ea typeface="ＭＳ Ｐゴシック" pitchFamily="34"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ECFF351-66E5-462D-B435-61A814B2618E}" type="slidenum">
              <a:rPr lang="en-US" altLang="en-US" smtClean="0"/>
              <a:pPr eaLnBrk="1" hangingPunct="1">
                <a:spcBef>
                  <a:spcPct val="0"/>
                </a:spcBef>
              </a:pPr>
              <a:t>34</a:t>
            </a:fld>
            <a:endParaRPr lang="en-US" altLang="en-US" smtClean="0"/>
          </a:p>
        </p:txBody>
      </p:sp>
    </p:spTree>
    <p:extLst>
      <p:ext uri="{BB962C8B-B14F-4D97-AF65-F5344CB8AC3E}">
        <p14:creationId xmlns:p14="http://schemas.microsoft.com/office/powerpoint/2010/main" val="160619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30FBB92-E6E5-4A67-B367-0B52F5E7D70F}" type="slidenum">
              <a:rPr lang="en-US" altLang="en-US" smtClean="0"/>
              <a:pPr eaLnBrk="1" hangingPunct="1">
                <a:spcBef>
                  <a:spcPct val="0"/>
                </a:spcBef>
              </a:pPr>
              <a:t>35</a:t>
            </a:fld>
            <a:endParaRPr lang="en-US" altLang="en-US" smtClean="0"/>
          </a:p>
        </p:txBody>
      </p:sp>
    </p:spTree>
    <p:extLst>
      <p:ext uri="{BB962C8B-B14F-4D97-AF65-F5344CB8AC3E}">
        <p14:creationId xmlns:p14="http://schemas.microsoft.com/office/powerpoint/2010/main" val="3520808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B1A2411-5EE9-4ADE-9428-249E56D2BAD9}" type="slidenum">
              <a:rPr lang="en-US" altLang="en-US" smtClean="0"/>
              <a:pPr eaLnBrk="1" hangingPunct="1">
                <a:spcBef>
                  <a:spcPct val="0"/>
                </a:spcBef>
              </a:pPr>
              <a:t>36</a:t>
            </a:fld>
            <a:endParaRPr lang="en-US" altLang="en-US" smtClean="0"/>
          </a:p>
        </p:txBody>
      </p:sp>
    </p:spTree>
    <p:extLst>
      <p:ext uri="{BB962C8B-B14F-4D97-AF65-F5344CB8AC3E}">
        <p14:creationId xmlns:p14="http://schemas.microsoft.com/office/powerpoint/2010/main" val="3709513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a:p>
            <a:endParaRPr lang="en-US" altLang="en-US" smtClean="0">
              <a:ea typeface="ＭＳ Ｐゴシック"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0EDEF91-A5CD-41BB-BF06-37B509F87862}" type="slidenum">
              <a:rPr lang="en-US" altLang="en-US" smtClean="0"/>
              <a:pPr eaLnBrk="1" hangingPunct="1">
                <a:spcBef>
                  <a:spcPct val="0"/>
                </a:spcBef>
              </a:pPr>
              <a:t>37</a:t>
            </a:fld>
            <a:endParaRPr lang="en-US" altLang="en-US" smtClean="0"/>
          </a:p>
        </p:txBody>
      </p:sp>
    </p:spTree>
    <p:extLst>
      <p:ext uri="{BB962C8B-B14F-4D97-AF65-F5344CB8AC3E}">
        <p14:creationId xmlns:p14="http://schemas.microsoft.com/office/powerpoint/2010/main" val="3846576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The Concomitant Medications Log is started at the Screening Visit.  </a:t>
            </a:r>
          </a:p>
          <a:p>
            <a:r>
              <a:rPr lang="en-US" altLang="en-US" dirty="0" smtClean="0">
                <a:ea typeface="ＭＳ Ｐゴシック" pitchFamily="34" charset="-128"/>
              </a:rPr>
              <a:t>If the exact dose or unit is not available or known, put best description possible. For example, put ‘2 small green pills’ – anything is better than nothing or n/a.</a:t>
            </a:r>
          </a:p>
          <a:p>
            <a:endParaRPr lang="en-US" altLang="en-US" dirty="0" smtClean="0">
              <a:ea typeface="ＭＳ Ｐゴシック"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B64964B-2923-46F0-BD68-EE6191422A7B}" type="slidenum">
              <a:rPr lang="en-US" altLang="en-US" smtClean="0"/>
              <a:pPr eaLnBrk="1" hangingPunct="1">
                <a:spcBef>
                  <a:spcPct val="0"/>
                </a:spcBef>
              </a:pPr>
              <a:t>38</a:t>
            </a:fld>
            <a:endParaRPr lang="en-US" altLang="en-US" smtClean="0"/>
          </a:p>
        </p:txBody>
      </p:sp>
    </p:spTree>
    <p:extLst>
      <p:ext uri="{BB962C8B-B14F-4D97-AF65-F5344CB8AC3E}">
        <p14:creationId xmlns:p14="http://schemas.microsoft.com/office/powerpoint/2010/main" val="3628018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a:p>
            <a:r>
              <a:rPr lang="en-US" altLang="en-US" smtClean="0">
                <a:ea typeface="ＭＳ Ｐゴシック" pitchFamily="34" charset="-128"/>
              </a:rPr>
              <a:t>The Eligibility Criteria CRF will allow SCHARP to report on the number of people screened for 027, the number of participants enrolled, the number of screen fails and the reasons for these screen fails</a:t>
            </a:r>
          </a:p>
          <a:p>
            <a:endParaRPr lang="en-US" altLang="en-US" smtClean="0">
              <a:ea typeface="ＭＳ Ｐゴシック" pitchFamily="34" charset="-128"/>
            </a:endParaRPr>
          </a:p>
          <a:p>
            <a:r>
              <a:rPr lang="en-US" altLang="en-US" smtClean="0">
                <a:ea typeface="ＭＳ Ｐゴシック" pitchFamily="34" charset="-128"/>
              </a:rPr>
              <a:t>This form is included in the Screening Visit form packet and should be completed at Screening and faxed to DataFax only if the participant will not be enrolled for whatever reason.</a:t>
            </a:r>
          </a:p>
          <a:p>
            <a:endParaRPr lang="en-US" altLang="en-US" smtClean="0">
              <a:ea typeface="ＭＳ Ｐゴシック" pitchFamily="34" charset="-128"/>
            </a:endParaRPr>
          </a:p>
          <a:p>
            <a:r>
              <a:rPr lang="en-US" altLang="en-US" smtClean="0">
                <a:ea typeface="ＭＳ Ｐゴシック" pitchFamily="34" charset="-128"/>
              </a:rPr>
              <a:t>Lastly, if the participant is eligible and wants to enroll, this form should be moved to the Enrollment Visit form packet and completed at the Enrollment Visit.</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CA7B304-28B6-4ACC-9755-DFD4CD39CA97}" type="slidenum">
              <a:rPr lang="en-US" altLang="en-US" smtClean="0"/>
              <a:pPr eaLnBrk="1" hangingPunct="1">
                <a:spcBef>
                  <a:spcPct val="0"/>
                </a:spcBef>
              </a:pPr>
              <a:t>39</a:t>
            </a:fld>
            <a:endParaRPr lang="en-US" altLang="en-US" smtClean="0"/>
          </a:p>
        </p:txBody>
      </p:sp>
    </p:spTree>
    <p:extLst>
      <p:ext uri="{BB962C8B-B14F-4D97-AF65-F5344CB8AC3E}">
        <p14:creationId xmlns:p14="http://schemas.microsoft.com/office/powerpoint/2010/main" val="2104015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699811B-09C0-4CDF-932C-9F427CBB9824}" type="slidenum">
              <a:rPr lang="en-US" altLang="en-US" smtClean="0"/>
              <a:pPr eaLnBrk="1" hangingPunct="1">
                <a:spcBef>
                  <a:spcPct val="0"/>
                </a:spcBef>
              </a:pPr>
              <a:t>40</a:t>
            </a:fld>
            <a:endParaRPr lang="en-US" altLang="en-US" smtClean="0"/>
          </a:p>
        </p:txBody>
      </p:sp>
    </p:spTree>
    <p:extLst>
      <p:ext uri="{BB962C8B-B14F-4D97-AF65-F5344CB8AC3E}">
        <p14:creationId xmlns:p14="http://schemas.microsoft.com/office/powerpoint/2010/main" val="3335647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F4E64C0-A219-49EC-AEEC-4B5E426DCF0B}" type="slidenum">
              <a:rPr lang="en-US" altLang="en-US" smtClean="0">
                <a:solidFill>
                  <a:srgbClr val="000000"/>
                </a:solidFill>
                <a:latin typeface="Times New Roman" pitchFamily="18" charset="0"/>
              </a:rPr>
              <a:pPr eaLnBrk="1" hangingPunct="1">
                <a:spcBef>
                  <a:spcPct val="0"/>
                </a:spcBef>
              </a:pPr>
              <a:t>41</a:t>
            </a:fld>
            <a:endParaRPr lang="en-US" altLang="en-US" smtClean="0">
              <a:solidFill>
                <a:srgbClr val="000000"/>
              </a:solidFill>
              <a:latin typeface="Times New Roman" pitchFamily="18" charset="0"/>
            </a:endParaRPr>
          </a:p>
        </p:txBody>
      </p:sp>
      <p:sp>
        <p:nvSpPr>
          <p:cNvPr id="57347" name="Rectangle 2"/>
          <p:cNvSpPr>
            <a:spLocks noGrp="1" noRot="1" noChangeAspect="1" noChangeArrowheads="1" noTextEdit="1"/>
          </p:cNvSpPr>
          <p:nvPr>
            <p:ph type="sldImg"/>
          </p:nvPr>
        </p:nvSpPr>
        <p:spPr bwMode="auto">
          <a:xfrm>
            <a:off x="1144588" y="685800"/>
            <a:ext cx="4570412" cy="3429000"/>
          </a:xfrm>
          <a:solidFill>
            <a:srgbClr val="FFFFFF"/>
          </a:solidFill>
          <a:ln>
            <a:solidFill>
              <a:srgbClr val="000000"/>
            </a:solidFill>
            <a:miter lim="800000"/>
            <a:headEnd/>
            <a:tailEnd/>
          </a:ln>
        </p:spPr>
      </p:sp>
      <p:sp>
        <p:nvSpPr>
          <p:cNvPr id="57348" name="Rectangle 3"/>
          <p:cNvSpPr>
            <a:spLocks noGrp="1" noChangeArrowheads="1"/>
          </p:cNvSpPr>
          <p:nvPr>
            <p:ph type="body" idx="1"/>
          </p:nvPr>
        </p:nvSpPr>
        <p:spPr bwMode="auto">
          <a:xfrm>
            <a:off x="684869" y="4342464"/>
            <a:ext cx="5488264" cy="4116049"/>
          </a:xfrm>
          <a:solidFill>
            <a:srgbClr val="FFFFFF"/>
          </a:solidFill>
          <a:ln>
            <a:solidFill>
              <a:srgbClr val="000000"/>
            </a:solidFill>
            <a:miter lim="800000"/>
            <a:headEnd/>
            <a:tailEnd/>
          </a:ln>
        </p:spPr>
        <p:txBody>
          <a:bodyPr wrap="square" lIns="91177" tIns="45589" rIns="91177" bIns="45589" numCol="1" anchor="t" anchorCtr="0" compatLnSpc="1">
            <a:prstTxWarp prst="textNoShape">
              <a:avLst/>
            </a:prstTxWarp>
          </a:bodyPr>
          <a:lstStyle/>
          <a:p>
            <a:pPr eaLnBrk="1" hangingPunct="1">
              <a:spcBef>
                <a:spcPct val="0"/>
              </a:spcBef>
            </a:pPr>
            <a:r>
              <a:rPr lang="en-GB" altLang="en-US" dirty="0" smtClean="0">
                <a:ea typeface="ＭＳ Ｐゴシック" pitchFamily="34" charset="-128"/>
              </a:rPr>
              <a:t>SCHARP provides a hard copy of the PTID Name Link Log, listing </a:t>
            </a:r>
            <a:r>
              <a:rPr lang="en-GB" altLang="en-US" dirty="0" err="1" smtClean="0">
                <a:ea typeface="ＭＳ Ｐゴシック" pitchFamily="34" charset="-128"/>
              </a:rPr>
              <a:t>ppt</a:t>
            </a:r>
            <a:r>
              <a:rPr lang="en-GB" altLang="en-US" dirty="0" smtClean="0">
                <a:ea typeface="ＭＳ Ｐゴシック" pitchFamily="34" charset="-128"/>
              </a:rPr>
              <a:t> identification numbers for MTN-027.  Information on how to complete this log is in your site’s DM SOP.  Again, PTIDs are assigned only to those prospective </a:t>
            </a:r>
            <a:r>
              <a:rPr lang="en-GB" altLang="en-US" dirty="0" err="1" smtClean="0">
                <a:ea typeface="ＭＳ Ｐゴシック" pitchFamily="34" charset="-128"/>
              </a:rPr>
              <a:t>ppts</a:t>
            </a:r>
            <a:r>
              <a:rPr lang="en-GB" altLang="en-US" dirty="0" smtClean="0">
                <a:ea typeface="ＭＳ Ｐゴシック" pitchFamily="34" charset="-128"/>
              </a:rPr>
              <a:t> who complete SCR IC, regardless of whether they </a:t>
            </a:r>
            <a:r>
              <a:rPr lang="en-GB" altLang="en-US" dirty="0" err="1" smtClean="0">
                <a:ea typeface="ＭＳ Ｐゴシック" pitchFamily="34" charset="-128"/>
              </a:rPr>
              <a:t>enroll</a:t>
            </a:r>
            <a:r>
              <a:rPr lang="en-GB" altLang="en-US" dirty="0" smtClean="0">
                <a:ea typeface="ＭＳ Ｐゴシック" pitchFamily="34" charset="-128"/>
              </a:rPr>
              <a:t> in the study.  </a:t>
            </a:r>
            <a:r>
              <a:rPr lang="en-GB" altLang="en-US" dirty="0" err="1" smtClean="0">
                <a:ea typeface="ＭＳ Ｐゴシック" pitchFamily="34" charset="-128"/>
              </a:rPr>
              <a:t>Ppts</a:t>
            </a:r>
            <a:r>
              <a:rPr lang="en-GB" altLang="en-US" dirty="0" smtClean="0">
                <a:ea typeface="ＭＳ Ｐゴシック" pitchFamily="34" charset="-128"/>
              </a:rPr>
              <a:t> keep the same PTID even if undergoing </a:t>
            </a:r>
            <a:r>
              <a:rPr lang="en-GB" altLang="en-US" dirty="0" err="1" smtClean="0">
                <a:ea typeface="ＭＳ Ｐゴシック" pitchFamily="34" charset="-128"/>
              </a:rPr>
              <a:t>mult</a:t>
            </a:r>
            <a:r>
              <a:rPr lang="en-GB" altLang="en-US" dirty="0" smtClean="0">
                <a:ea typeface="ＭＳ Ｐゴシック" pitchFamily="34" charset="-128"/>
              </a:rPr>
              <a:t>. screening attempts. These logs have been emailed to the site study coordinator.</a:t>
            </a:r>
          </a:p>
          <a:p>
            <a:pPr eaLnBrk="1" hangingPunct="1">
              <a:spcBef>
                <a:spcPct val="0"/>
              </a:spcBef>
            </a:pPr>
            <a:endParaRPr lang="en-GB" altLang="en-US" dirty="0" smtClean="0">
              <a:ea typeface="ＭＳ Ｐゴシック" pitchFamily="34" charset="-128"/>
            </a:endParaRPr>
          </a:p>
          <a:p>
            <a:pPr eaLnBrk="1" hangingPunct="1">
              <a:spcBef>
                <a:spcPct val="0"/>
              </a:spcBef>
            </a:pPr>
            <a:r>
              <a:rPr lang="en-GB" altLang="en-US" dirty="0" smtClean="0">
                <a:ea typeface="ＭＳ Ｐゴシック" pitchFamily="34" charset="-128"/>
              </a:rPr>
              <a:t>PTID Name Linkage Logs always are stored in a double-locked area to protect </a:t>
            </a:r>
            <a:r>
              <a:rPr lang="en-GB" altLang="en-US" dirty="0" err="1" smtClean="0">
                <a:ea typeface="ＭＳ Ｐゴシック" pitchFamily="34" charset="-128"/>
              </a:rPr>
              <a:t>ppt</a:t>
            </a:r>
            <a:r>
              <a:rPr lang="en-GB" altLang="en-US" dirty="0" smtClean="0">
                <a:ea typeface="ＭＳ Ｐゴシック" pitchFamily="34" charset="-128"/>
              </a:rPr>
              <a:t> confidentiality and should be kept separate from </a:t>
            </a:r>
            <a:r>
              <a:rPr lang="en-GB" altLang="en-US" dirty="0" err="1" smtClean="0">
                <a:ea typeface="ＭＳ Ｐゴシック" pitchFamily="34" charset="-128"/>
              </a:rPr>
              <a:t>ppt</a:t>
            </a:r>
            <a:r>
              <a:rPr lang="en-GB" altLang="en-US" dirty="0" smtClean="0">
                <a:ea typeface="ＭＳ Ｐゴシック" pitchFamily="34" charset="-128"/>
              </a:rPr>
              <a:t> binders</a:t>
            </a:r>
          </a:p>
          <a:p>
            <a:pPr eaLnBrk="1" hangingPunct="1">
              <a:spcBef>
                <a:spcPct val="0"/>
              </a:spcBef>
            </a:pPr>
            <a:endParaRPr lang="en-GB" altLang="en-US" dirty="0" smtClean="0">
              <a:ea typeface="ＭＳ Ｐゴシック" pitchFamily="34" charset="-128"/>
            </a:endParaRPr>
          </a:p>
          <a:p>
            <a:pPr eaLnBrk="1" hangingPunct="1">
              <a:spcBef>
                <a:spcPct val="0"/>
              </a:spcBef>
            </a:pPr>
            <a:r>
              <a:rPr lang="en-GB" altLang="en-US" dirty="0" smtClean="0">
                <a:ea typeface="ＭＳ Ｐゴシック" pitchFamily="34" charset="-128"/>
              </a:rPr>
              <a:t>Use only 1 PTID per participant, regardless of screening attempt.</a:t>
            </a:r>
          </a:p>
          <a:p>
            <a:pPr eaLnBrk="1" hangingPunct="1">
              <a:spcBef>
                <a:spcPct val="0"/>
              </a:spcBef>
            </a:pPr>
            <a:endParaRPr lang="en-GB" altLang="en-US" dirty="0" smtClean="0">
              <a:ea typeface="ＭＳ Ｐゴシック" pitchFamily="34" charset="-128"/>
            </a:endParaRPr>
          </a:p>
          <a:p>
            <a:pPr eaLnBrk="1" hangingPunct="1">
              <a:spcBef>
                <a:spcPct val="0"/>
              </a:spcBef>
            </a:pPr>
            <a:r>
              <a:rPr lang="en-GB" altLang="en-US" dirty="0" smtClean="0">
                <a:ea typeface="ＭＳ Ｐゴシック" pitchFamily="34" charset="-128"/>
              </a:rPr>
              <a:t>Discussion Question: who will be responsible for completing this log at your site?</a:t>
            </a:r>
          </a:p>
          <a:p>
            <a:pPr eaLnBrk="1" hangingPunct="1">
              <a:spcBef>
                <a:spcPct val="0"/>
              </a:spcBef>
            </a:pPr>
            <a:endParaRPr lang="en-GB" altLang="en-US" dirty="0" smtClean="0">
              <a:ea typeface="ＭＳ Ｐゴシック" pitchFamily="34" charset="-128"/>
            </a:endParaRPr>
          </a:p>
          <a:p>
            <a:r>
              <a:rPr lang="en-US" altLang="en-US" dirty="0" smtClean="0">
                <a:ea typeface="ＭＳ Ｐゴシック" pitchFamily="34" charset="-128"/>
              </a:rPr>
              <a:t>[if there is time in this presentation, could raise talking point : During an early assessment visit, FHI 360 finds that one participant had a second screening attempt and was assigned two different PTIDs.  </a:t>
            </a:r>
            <a:r>
              <a:rPr lang="en-US" altLang="en-US" i="1" dirty="0" smtClean="0">
                <a:ea typeface="ＭＳ Ｐゴシック" pitchFamily="34" charset="-128"/>
              </a:rPr>
              <a:t>Explain how this will be avoided at your site, including the specific tools and flow of procedures.]</a:t>
            </a:r>
            <a:endParaRPr lang="en-US" altLang="en-US" dirty="0" smtClean="0">
              <a:ea typeface="ＭＳ Ｐゴシック" pitchFamily="34" charset="-128"/>
            </a:endParaRPr>
          </a:p>
          <a:p>
            <a:pPr eaLnBrk="1" hangingPunct="1">
              <a:spcBef>
                <a:spcPct val="0"/>
              </a:spcBef>
            </a:pPr>
            <a:endParaRPr lang="en-GB" altLang="en-US" dirty="0" smtClean="0">
              <a:ea typeface="ＭＳ Ｐゴシック" pitchFamily="34" charset="-128"/>
            </a:endParaRPr>
          </a:p>
        </p:txBody>
      </p:sp>
    </p:spTree>
    <p:extLst>
      <p:ext uri="{BB962C8B-B14F-4D97-AF65-F5344CB8AC3E}">
        <p14:creationId xmlns:p14="http://schemas.microsoft.com/office/powerpoint/2010/main" val="288668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dirty="0" smtClean="0">
                <a:ea typeface="ＭＳ Ｐゴシック" pitchFamily="34" charset="-128"/>
              </a:rPr>
              <a:t>Talking points:</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Informed consent will be obtained at screening and must be obtained before performing any “on-study” procedures.</a:t>
            </a: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dirty="0" smtClean="0">
                <a:ea typeface="ＭＳ Ｐゴシック" pitchFamily="34" charset="-128"/>
              </a:rPr>
              <a:t>Note that specimen storage in consent for LONG TERM storage of specimens left over from study samples.  </a:t>
            </a:r>
            <a:r>
              <a:rPr lang="en-GB" u="sng" dirty="0" smtClean="0">
                <a:ea typeface="ＭＳ Ｐゴシック" pitchFamily="34" charset="-128"/>
              </a:rPr>
              <a:t>All</a:t>
            </a:r>
            <a:r>
              <a:rPr lang="en-GB" dirty="0" smtClean="0">
                <a:ea typeface="ＭＳ Ｐゴシック" pitchFamily="34" charset="-128"/>
              </a:rPr>
              <a:t> participants consent to the “storage” of per protocol samples for the duration of the study. For participants who do not consent to long term storage, these samples will be destroyed at the end of the study. </a:t>
            </a:r>
          </a:p>
          <a:p>
            <a:pPr marL="0" indent="0" eaLnBrk="1" hangingPunct="1">
              <a:spcBef>
                <a:spcPct val="0"/>
              </a:spcBef>
              <a:buFont typeface="Arial" panose="020B0604020202020204" pitchFamily="34" charset="0"/>
              <a:buNone/>
              <a:defRPr/>
            </a:pPr>
            <a:endParaRPr lang="en-GB" dirty="0" smtClean="0">
              <a:ea typeface="ＭＳ Ｐゴシック" pitchFamily="34" charset="-128"/>
            </a:endParaRPr>
          </a:p>
          <a:p>
            <a:pPr marL="171450" indent="-171450" eaLnBrk="1" hangingPunct="1">
              <a:spcBef>
                <a:spcPct val="0"/>
              </a:spcBef>
              <a:buFont typeface="Arial" panose="020B0604020202020204" pitchFamily="34" charset="0"/>
              <a:buChar char="•"/>
              <a:defRPr/>
            </a:pPr>
            <a:r>
              <a:rPr lang="en-GB" dirty="0" smtClean="0">
                <a:ea typeface="ＭＳ Ｐゴシック" pitchFamily="34" charset="-128"/>
              </a:rPr>
              <a:t>Extra Samples (Rectal Fluid) Subset: A</a:t>
            </a:r>
            <a:r>
              <a:rPr lang="en-GB" baseline="0" dirty="0" smtClean="0">
                <a:ea typeface="ＭＳ Ｐゴシック" pitchFamily="34" charset="-128"/>
              </a:rPr>
              <a:t>ll participants should be offered participation in the extra samples</a:t>
            </a:r>
          </a:p>
          <a:p>
            <a:pPr marL="171450" indent="-171450" eaLnBrk="1" hangingPunct="1">
              <a:spcBef>
                <a:spcPct val="0"/>
              </a:spcBef>
              <a:buFont typeface="Arial" panose="020B0604020202020204" pitchFamily="34" charset="0"/>
              <a:buChar char="•"/>
              <a:defRPr/>
            </a:pPr>
            <a:endParaRPr lang="en-US" baseline="0" dirty="0" smtClean="0">
              <a:ea typeface="ＭＳ Ｐゴシック" pitchFamily="34" charset="-128"/>
            </a:endParaRPr>
          </a:p>
          <a:p>
            <a:pPr marL="171450" indent="-171450" eaLnBrk="1" hangingPunct="1">
              <a:spcBef>
                <a:spcPct val="0"/>
              </a:spcBef>
              <a:buFont typeface="Arial" panose="020B0604020202020204" pitchFamily="34" charset="0"/>
              <a:buChar char="•"/>
              <a:defRPr/>
            </a:pPr>
            <a:endParaRPr lang="en-GB"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E5F6C245-A3B5-4465-9743-72B59A4AEF8A}"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2312746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581518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942B8-E3A8-449D-B3C9-17F93741EA51}" type="slidenum">
              <a:rPr lang="en-US" smtClean="0"/>
              <a:t>7</a:t>
            </a:fld>
            <a:endParaRPr lang="en-US"/>
          </a:p>
        </p:txBody>
      </p:sp>
    </p:spTree>
    <p:extLst>
      <p:ext uri="{BB962C8B-B14F-4D97-AF65-F5344CB8AC3E}">
        <p14:creationId xmlns:p14="http://schemas.microsoft.com/office/powerpoint/2010/main" val="373580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942B8-E3A8-449D-B3C9-17F93741EA51}" type="slidenum">
              <a:rPr lang="en-US" smtClean="0"/>
              <a:t>8</a:t>
            </a:fld>
            <a:endParaRPr lang="en-US"/>
          </a:p>
        </p:txBody>
      </p:sp>
    </p:spTree>
    <p:extLst>
      <p:ext uri="{BB962C8B-B14F-4D97-AF65-F5344CB8AC3E}">
        <p14:creationId xmlns:p14="http://schemas.microsoft.com/office/powerpoint/2010/main" val="2042170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942B8-E3A8-449D-B3C9-17F93741EA51}" type="slidenum">
              <a:rPr lang="en-US" smtClean="0"/>
              <a:t>9</a:t>
            </a:fld>
            <a:endParaRPr lang="en-US"/>
          </a:p>
        </p:txBody>
      </p:sp>
    </p:spTree>
    <p:extLst>
      <p:ext uri="{BB962C8B-B14F-4D97-AF65-F5344CB8AC3E}">
        <p14:creationId xmlns:p14="http://schemas.microsoft.com/office/powerpoint/2010/main" val="3029120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942B8-E3A8-449D-B3C9-17F93741EA51}" type="slidenum">
              <a:rPr lang="en-US" smtClean="0"/>
              <a:t>10</a:t>
            </a:fld>
            <a:endParaRPr lang="en-US"/>
          </a:p>
        </p:txBody>
      </p:sp>
    </p:spTree>
    <p:extLst>
      <p:ext uri="{BB962C8B-B14F-4D97-AF65-F5344CB8AC3E}">
        <p14:creationId xmlns:p14="http://schemas.microsoft.com/office/powerpoint/2010/main" val="418751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DAIDS policy on Requirements for Source Documentation in DAIDS Funded and/or Sponsored Clinical Trials lists detailed requirements and suggestions for documenting the informed consent process. All requirements listed in the DAIDS policy must be met. </a:t>
            </a:r>
          </a:p>
          <a:p>
            <a:endParaRPr lang="en-US" dirty="0" smtClean="0"/>
          </a:p>
          <a:p>
            <a:r>
              <a:rPr lang="en-US" dirty="0" smtClean="0"/>
              <a:t>In order to also meet some of the suggestions listed in the DAIDS policy, site staff are strongly encouraged to use an Informed Consent Coversheet similar to the sample included on the MTN-027 webpage under Study Implementation Materials. </a:t>
            </a:r>
          </a:p>
          <a:p>
            <a:endParaRPr lang="en-US" dirty="0" smtClean="0"/>
          </a:p>
          <a:p>
            <a:r>
              <a:rPr lang="en-US" dirty="0" smtClean="0"/>
              <a:t>The first half of the coversheet (items up to and including “Is the participant literate?”) should be completed at the start of the IC session. The remainder should be completed at the end of the informed consent session. </a:t>
            </a:r>
          </a:p>
          <a:p>
            <a:endParaRPr lang="en-US" dirty="0" smtClean="0"/>
          </a:p>
          <a:p>
            <a:r>
              <a:rPr lang="en-US" dirty="0" smtClean="0"/>
              <a:t>If a site chooses not to utilize the Informed Consent Coversheet, all elements of each informed consent process must be documented in detail in a signed and dated chart note.</a:t>
            </a:r>
          </a:p>
          <a:p>
            <a:endParaRPr lang="en-US" dirty="0" smtClean="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93219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FFBE94-46C9-4AD6-88C6-2818769D9BED}" type="datetimeFigureOut">
              <a:rPr lang="en-US" smtClean="0"/>
              <a:pPr/>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C392-5887-4372-9AAC-10A979E5FAC7}"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77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FFBE94-46C9-4AD6-88C6-2818769D9BED}" type="datetimeFigureOut">
              <a:rPr lang="en-US" smtClean="0"/>
              <a:pPr/>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C392-5887-4372-9AAC-10A979E5FAC7}" type="slidenum">
              <a:rPr lang="en-US" smtClean="0"/>
              <a:pPr/>
              <a:t>‹#›</a:t>
            </a:fld>
            <a:endParaRPr lang="en-US"/>
          </a:p>
        </p:txBody>
      </p:sp>
    </p:spTree>
    <p:extLst>
      <p:ext uri="{BB962C8B-B14F-4D97-AF65-F5344CB8AC3E}">
        <p14:creationId xmlns:p14="http://schemas.microsoft.com/office/powerpoint/2010/main" val="89288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FFBE94-46C9-4AD6-88C6-2818769D9BED}" type="datetimeFigureOut">
              <a:rPr lang="en-US" smtClean="0"/>
              <a:pPr/>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C392-5887-4372-9AAC-10A979E5FAC7}" type="slidenum">
              <a:rPr lang="en-US" smtClean="0"/>
              <a:pPr/>
              <a:t>‹#›</a:t>
            </a:fld>
            <a:endParaRPr lang="en-US"/>
          </a:p>
        </p:txBody>
      </p:sp>
    </p:spTree>
    <p:extLst>
      <p:ext uri="{BB962C8B-B14F-4D97-AF65-F5344CB8AC3E}">
        <p14:creationId xmlns:p14="http://schemas.microsoft.com/office/powerpoint/2010/main" val="577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828800"/>
            <a:ext cx="8229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57200" y="4056063"/>
            <a:ext cx="8229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F16AFBD-11EA-47EF-8E2F-A64055294CB8}" type="slidenum">
              <a:rPr lang="en-US"/>
              <a:pPr>
                <a:defRPr/>
              </a:pPr>
              <a:t>‹#›</a:t>
            </a:fld>
            <a:endParaRPr lang="en-US" dirty="0"/>
          </a:p>
        </p:txBody>
      </p:sp>
    </p:spTree>
    <p:extLst>
      <p:ext uri="{BB962C8B-B14F-4D97-AF65-F5344CB8AC3E}">
        <p14:creationId xmlns:p14="http://schemas.microsoft.com/office/powerpoint/2010/main" val="20686839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FFBE94-46C9-4AD6-88C6-2818769D9BED}" type="datetimeFigureOut">
              <a:rPr lang="en-US" smtClean="0"/>
              <a:pPr/>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C392-5887-4372-9AAC-10A979E5FAC7}" type="slidenum">
              <a:rPr lang="en-US" smtClean="0"/>
              <a:pPr/>
              <a:t>‹#›</a:t>
            </a:fld>
            <a:endParaRPr lang="en-US"/>
          </a:p>
        </p:txBody>
      </p:sp>
    </p:spTree>
    <p:extLst>
      <p:ext uri="{BB962C8B-B14F-4D97-AF65-F5344CB8AC3E}">
        <p14:creationId xmlns:p14="http://schemas.microsoft.com/office/powerpoint/2010/main" val="124838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FBE94-46C9-4AD6-88C6-2818769D9BED}" type="datetimeFigureOut">
              <a:rPr lang="en-US" smtClean="0"/>
              <a:pPr/>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C392-5887-4372-9AAC-10A979E5FAC7}"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16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FFBE94-46C9-4AD6-88C6-2818769D9BED}" type="datetimeFigureOut">
              <a:rPr lang="en-US" smtClean="0"/>
              <a:pPr/>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EC392-5887-4372-9AAC-10A979E5FAC7}" type="slidenum">
              <a:rPr lang="en-US" smtClean="0"/>
              <a:pPr/>
              <a:t>‹#›</a:t>
            </a:fld>
            <a:endParaRPr lang="en-US"/>
          </a:p>
        </p:txBody>
      </p:sp>
    </p:spTree>
    <p:extLst>
      <p:ext uri="{BB962C8B-B14F-4D97-AF65-F5344CB8AC3E}">
        <p14:creationId xmlns:p14="http://schemas.microsoft.com/office/powerpoint/2010/main" val="426261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FFBE94-46C9-4AD6-88C6-2818769D9BED}" type="datetimeFigureOut">
              <a:rPr lang="en-US" smtClean="0"/>
              <a:pPr/>
              <a:t>5/15/2015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4EC392-5887-4372-9AAC-10A979E5FAC7}" type="slidenum">
              <a:rPr lang="en-US" smtClean="0"/>
              <a:pPr/>
              <a:t>‹#›</a:t>
            </a:fld>
            <a:endParaRPr lang="en-US"/>
          </a:p>
        </p:txBody>
      </p:sp>
    </p:spTree>
    <p:extLst>
      <p:ext uri="{BB962C8B-B14F-4D97-AF65-F5344CB8AC3E}">
        <p14:creationId xmlns:p14="http://schemas.microsoft.com/office/powerpoint/2010/main" val="70869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FFBE94-46C9-4AD6-88C6-2818769D9BED}" type="datetimeFigureOut">
              <a:rPr lang="en-US" smtClean="0"/>
              <a:pPr/>
              <a:t>5/15/2015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4EC392-5887-4372-9AAC-10A979E5FAC7}" type="slidenum">
              <a:rPr lang="en-US" smtClean="0"/>
              <a:pPr/>
              <a:t>‹#›</a:t>
            </a:fld>
            <a:endParaRPr lang="en-US"/>
          </a:p>
        </p:txBody>
      </p:sp>
    </p:spTree>
    <p:extLst>
      <p:ext uri="{BB962C8B-B14F-4D97-AF65-F5344CB8AC3E}">
        <p14:creationId xmlns:p14="http://schemas.microsoft.com/office/powerpoint/2010/main" val="364526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9FFBE94-46C9-4AD6-88C6-2818769D9BED}" type="datetimeFigureOut">
              <a:rPr lang="en-US" smtClean="0"/>
              <a:pPr/>
              <a:t>5/15/2015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C4EC392-5887-4372-9AAC-10A979E5FAC7}" type="slidenum">
              <a:rPr lang="en-US" smtClean="0"/>
              <a:pPr/>
              <a:t>‹#›</a:t>
            </a:fld>
            <a:endParaRPr lang="en-US"/>
          </a:p>
        </p:txBody>
      </p:sp>
    </p:spTree>
    <p:extLst>
      <p:ext uri="{BB962C8B-B14F-4D97-AF65-F5344CB8AC3E}">
        <p14:creationId xmlns:p14="http://schemas.microsoft.com/office/powerpoint/2010/main" val="7990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9FFBE94-46C9-4AD6-88C6-2818769D9BED}" type="datetimeFigureOut">
              <a:rPr lang="en-US" smtClean="0"/>
              <a:pPr/>
              <a:t>5/15/2015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C4EC392-5887-4372-9AAC-10A979E5FAC7}"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87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FBE94-46C9-4AD6-88C6-2818769D9BED}" type="datetimeFigureOut">
              <a:rPr lang="en-US" smtClean="0"/>
              <a:pPr/>
              <a:t>5/15/2015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4EC392-5887-4372-9AAC-10A979E5FAC7}" type="slidenum">
              <a:rPr lang="en-US" smtClean="0"/>
              <a:pPr/>
              <a:t>‹#›</a:t>
            </a:fld>
            <a:endParaRPr lang="en-US"/>
          </a:p>
        </p:txBody>
      </p:sp>
    </p:spTree>
    <p:extLst>
      <p:ext uri="{BB962C8B-B14F-4D97-AF65-F5344CB8AC3E}">
        <p14:creationId xmlns:p14="http://schemas.microsoft.com/office/powerpoint/2010/main" val="234825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9FFBE94-46C9-4AD6-88C6-2818769D9BED}" type="datetimeFigureOut">
              <a:rPr lang="en-US" smtClean="0"/>
              <a:pPr/>
              <a:t>5/15/2015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C4EC392-5887-4372-9AAC-10A979E5FAC7}"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6918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tnstopshiv.org/node/648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0"/>
            <a:ext cx="7543800" cy="1810512"/>
          </a:xfrm>
        </p:spPr>
        <p:txBody>
          <a:bodyPr>
            <a:normAutofit/>
          </a:bodyPr>
          <a:lstStyle/>
          <a:p>
            <a:pPr algn="ctr"/>
            <a:r>
              <a:rPr lang="en-US" sz="5400" dirty="0" smtClean="0"/>
              <a:t>MTN-027</a:t>
            </a:r>
            <a:br>
              <a:rPr lang="en-US" sz="5400" dirty="0" smtClean="0"/>
            </a:br>
            <a:r>
              <a:rPr lang="en-US" sz="5400" dirty="0" smtClean="0"/>
              <a:t>Screening Visit </a:t>
            </a:r>
            <a:r>
              <a:rPr lang="en-US" sz="5400" dirty="0"/>
              <a:t>Procedures</a:t>
            </a:r>
          </a:p>
        </p:txBody>
      </p:sp>
    </p:spTree>
    <p:custDataLst>
      <p:tags r:id="rId1"/>
    </p:custDataLst>
    <p:extLst>
      <p:ext uri="{BB962C8B-B14F-4D97-AF65-F5344CB8AC3E}">
        <p14:creationId xmlns:p14="http://schemas.microsoft.com/office/powerpoint/2010/main" val="243538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4294967295"/>
          </p:nvPr>
        </p:nvSpPr>
        <p:spPr>
          <a:xfrm>
            <a:off x="0" y="2034949"/>
            <a:ext cx="9144000" cy="4351337"/>
          </a:xfrm>
        </p:spPr>
        <p:txBody>
          <a:bodyPr>
            <a:normAutofit/>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endParaRPr lang="en-US" sz="2800" b="1" dirty="0" smtClean="0">
              <a:solidFill>
                <a:srgbClr val="7030A0"/>
              </a:solidFill>
            </a:endParaRPr>
          </a:p>
          <a:p>
            <a:pPr marL="0" indent="0" algn="ctr">
              <a:buNone/>
            </a:pPr>
            <a:endParaRPr lang="en-US" sz="2800" b="1" dirty="0">
              <a:solidFill>
                <a:srgbClr val="7030A0"/>
              </a:solidFill>
            </a:endParaRPr>
          </a:p>
          <a:p>
            <a:pPr marL="0" indent="0" algn="ctr">
              <a:buNone/>
            </a:pPr>
            <a:r>
              <a:rPr lang="en-US" sz="2800" b="1" dirty="0" smtClean="0">
                <a:solidFill>
                  <a:srgbClr val="7030A0"/>
                </a:solidFill>
              </a:rPr>
              <a:t>Consent for Long-Term Specimen Storage and Future Testing</a:t>
            </a:r>
            <a:endParaRPr lang="en-US" sz="2800" b="1" dirty="0">
              <a:solidFill>
                <a:srgbClr val="7030A0"/>
              </a:solidFill>
            </a:endParaRPr>
          </a:p>
        </p:txBody>
      </p:sp>
      <p:pic>
        <p:nvPicPr>
          <p:cNvPr id="3" name="Picture 2"/>
          <p:cNvPicPr>
            <a:picLocks noChangeAspect="1"/>
          </p:cNvPicPr>
          <p:nvPr/>
        </p:nvPicPr>
        <p:blipFill rotWithShape="1">
          <a:blip r:embed="rId3"/>
          <a:srcRect t="2794"/>
          <a:stretch/>
        </p:blipFill>
        <p:spPr>
          <a:xfrm>
            <a:off x="1378176" y="0"/>
            <a:ext cx="6010275" cy="5554613"/>
          </a:xfrm>
          <a:prstGeom prst="rect">
            <a:avLst/>
          </a:prstGeom>
        </p:spPr>
      </p:pic>
      <p:pic>
        <p:nvPicPr>
          <p:cNvPr id="4" name="Picture 3"/>
          <p:cNvPicPr>
            <a:picLocks noChangeAspect="1"/>
          </p:cNvPicPr>
          <p:nvPr/>
        </p:nvPicPr>
        <p:blipFill>
          <a:blip r:embed="rId4"/>
          <a:stretch>
            <a:fillRect/>
          </a:stretch>
        </p:blipFill>
        <p:spPr>
          <a:xfrm>
            <a:off x="3982677" y="5477668"/>
            <a:ext cx="400637" cy="473201"/>
          </a:xfrm>
          <a:prstGeom prst="rect">
            <a:avLst/>
          </a:prstGeom>
        </p:spPr>
      </p:pic>
    </p:spTree>
    <p:extLst>
      <p:ext uri="{BB962C8B-B14F-4D97-AF65-F5344CB8AC3E}">
        <p14:creationId xmlns:p14="http://schemas.microsoft.com/office/powerpoint/2010/main" val="2808325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2743200" cy="808120"/>
          </a:xfrm>
        </p:spPr>
        <p:txBody>
          <a:bodyPr>
            <a:normAutofit fontScale="90000"/>
          </a:bodyPr>
          <a:lstStyle/>
          <a:p>
            <a:pPr algn="ctr"/>
            <a:r>
              <a:rPr lang="en-US" sz="3200" b="1" dirty="0" smtClean="0"/>
              <a:t>Informed Consent Coversheet</a:t>
            </a:r>
            <a:endParaRPr lang="en-US" sz="3200" b="1" dirty="0"/>
          </a:p>
        </p:txBody>
      </p:sp>
      <p:sp>
        <p:nvSpPr>
          <p:cNvPr id="3" name="Text Placeholder 2"/>
          <p:cNvSpPr>
            <a:spLocks noGrp="1"/>
          </p:cNvSpPr>
          <p:nvPr>
            <p:ph type="body" sz="half" idx="2"/>
          </p:nvPr>
        </p:nvSpPr>
        <p:spPr>
          <a:xfrm>
            <a:off x="400050" y="2286000"/>
            <a:ext cx="2400300" cy="4191000"/>
          </a:xfrm>
        </p:spPr>
        <p:txBody>
          <a:bodyPr>
            <a:normAutofit/>
          </a:bodyPr>
          <a:lstStyle/>
          <a:p>
            <a:r>
              <a:rPr lang="en-US" sz="2000" dirty="0"/>
              <a:t>Captures all required elements of IC documentation</a:t>
            </a:r>
          </a:p>
          <a:p>
            <a:endParaRPr lang="en-US" sz="2000" dirty="0" smtClean="0"/>
          </a:p>
          <a:p>
            <a:r>
              <a:rPr lang="en-US" sz="2000" dirty="0" smtClean="0"/>
              <a:t>Use </a:t>
            </a:r>
            <a:r>
              <a:rPr lang="en-US" sz="2000" dirty="0"/>
              <a:t>of a coversheet strongly </a:t>
            </a:r>
            <a:r>
              <a:rPr lang="en-US" sz="2000" dirty="0" smtClean="0"/>
              <a:t>recommended</a:t>
            </a:r>
            <a:endParaRPr lang="en-US" sz="2000" dirty="0"/>
          </a:p>
        </p:txBody>
      </p:sp>
      <p:pic>
        <p:nvPicPr>
          <p:cNvPr id="4" name="Picture 3"/>
          <p:cNvPicPr>
            <a:picLocks noChangeAspect="1"/>
          </p:cNvPicPr>
          <p:nvPr/>
        </p:nvPicPr>
        <p:blipFill>
          <a:blip r:embed="rId4"/>
          <a:stretch>
            <a:fillRect/>
          </a:stretch>
        </p:blipFill>
        <p:spPr>
          <a:xfrm>
            <a:off x="3607070" y="0"/>
            <a:ext cx="4886254" cy="6834368"/>
          </a:xfrm>
          <a:prstGeom prst="rect">
            <a:avLst/>
          </a:prstGeom>
        </p:spPr>
      </p:pic>
    </p:spTree>
    <p:custDataLst>
      <p:tags r:id="rId1"/>
    </p:custDataLst>
    <p:extLst>
      <p:ext uri="{BB962C8B-B14F-4D97-AF65-F5344CB8AC3E}">
        <p14:creationId xmlns:p14="http://schemas.microsoft.com/office/powerpoint/2010/main" val="2646646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42900" y="2133600"/>
            <a:ext cx="2400300" cy="4552604"/>
          </a:xfrm>
        </p:spPr>
        <p:txBody>
          <a:bodyPr/>
          <a:lstStyle/>
          <a:p>
            <a:r>
              <a:rPr lang="en-US" sz="2000" dirty="0"/>
              <a:t>Administered after IC discussion but before the participant signs the ICF</a:t>
            </a:r>
          </a:p>
          <a:p>
            <a:endParaRPr lang="en-US" sz="2000" dirty="0" smtClean="0"/>
          </a:p>
          <a:p>
            <a:r>
              <a:rPr lang="en-US" sz="2000" dirty="0" smtClean="0"/>
              <a:t>Assists </a:t>
            </a:r>
            <a:r>
              <a:rPr lang="en-US" sz="2000" dirty="0"/>
              <a:t>staff in assessing participant comprehension and ensures </a:t>
            </a:r>
            <a:r>
              <a:rPr lang="en-US" sz="2000" dirty="0" smtClean="0"/>
              <a:t>participant understanding </a:t>
            </a:r>
            <a:r>
              <a:rPr lang="en-US" sz="2000" dirty="0"/>
              <a:t>prior to providing consent for study participation</a:t>
            </a:r>
          </a:p>
          <a:p>
            <a:endParaRPr lang="en-US" dirty="0"/>
          </a:p>
        </p:txBody>
      </p:sp>
      <p:sp>
        <p:nvSpPr>
          <p:cNvPr id="6" name="Title 5"/>
          <p:cNvSpPr>
            <a:spLocks noGrp="1"/>
          </p:cNvSpPr>
          <p:nvPr>
            <p:ph type="title"/>
          </p:nvPr>
        </p:nvSpPr>
        <p:spPr>
          <a:xfrm>
            <a:off x="342900" y="228600"/>
            <a:ext cx="2400300" cy="1371600"/>
          </a:xfrm>
        </p:spPr>
        <p:txBody>
          <a:bodyPr>
            <a:normAutofit/>
          </a:bodyPr>
          <a:lstStyle/>
          <a:p>
            <a:pPr algn="ctr"/>
            <a:r>
              <a:rPr lang="en-US" sz="2800" b="1" dirty="0" smtClean="0"/>
              <a:t>Comprehension Assessment</a:t>
            </a:r>
            <a:endParaRPr lang="en-US" sz="2800" b="1" dirty="0"/>
          </a:p>
        </p:txBody>
      </p:sp>
      <p:pic>
        <p:nvPicPr>
          <p:cNvPr id="2" name="Picture 1"/>
          <p:cNvPicPr>
            <a:picLocks noChangeAspect="1"/>
          </p:cNvPicPr>
          <p:nvPr/>
        </p:nvPicPr>
        <p:blipFill rotWithShape="1">
          <a:blip r:embed="rId4"/>
          <a:srcRect r="7818"/>
          <a:stretch/>
        </p:blipFill>
        <p:spPr>
          <a:xfrm>
            <a:off x="3085993" y="0"/>
            <a:ext cx="6058008" cy="6821706"/>
          </a:xfrm>
          <a:prstGeom prst="rect">
            <a:avLst/>
          </a:prstGeom>
        </p:spPr>
      </p:pic>
    </p:spTree>
    <p:custDataLst>
      <p:tags r:id="rId1"/>
    </p:custDataLst>
    <p:extLst>
      <p:ext uri="{BB962C8B-B14F-4D97-AF65-F5344CB8AC3E}">
        <p14:creationId xmlns:p14="http://schemas.microsoft.com/office/powerpoint/2010/main" val="3427569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42900" y="1676400"/>
            <a:ext cx="2400300" cy="5002192"/>
          </a:xfrm>
        </p:spPr>
        <p:txBody>
          <a:bodyPr>
            <a:normAutofit/>
          </a:bodyPr>
          <a:lstStyle/>
          <a:p>
            <a:r>
              <a:rPr lang="en-US" sz="1800" b="1" u="sng" dirty="0"/>
              <a:t>Sample Vaginal Ring</a:t>
            </a:r>
          </a:p>
          <a:p>
            <a:r>
              <a:rPr lang="en-US" sz="1800" b="1" u="sng" dirty="0" smtClean="0"/>
              <a:t>Information Booklet</a:t>
            </a:r>
          </a:p>
          <a:p>
            <a:r>
              <a:rPr lang="en-US" sz="1800" dirty="0" smtClean="0"/>
              <a:t>Calendar </a:t>
            </a:r>
            <a:r>
              <a:rPr lang="en-US" sz="1800" dirty="0"/>
              <a:t>with study visit </a:t>
            </a:r>
            <a:r>
              <a:rPr lang="en-US" sz="1800" dirty="0" smtClean="0"/>
              <a:t>schedule</a:t>
            </a:r>
          </a:p>
          <a:p>
            <a:r>
              <a:rPr lang="en-US" sz="1800" dirty="0" smtClean="0"/>
              <a:t>Urine </a:t>
            </a:r>
            <a:r>
              <a:rPr lang="en-US" sz="1800" dirty="0"/>
              <a:t>specimen cup</a:t>
            </a:r>
          </a:p>
          <a:p>
            <a:r>
              <a:rPr lang="en-US" sz="1800" dirty="0" smtClean="0"/>
              <a:t>Blood </a:t>
            </a:r>
            <a:r>
              <a:rPr lang="en-US" sz="1800" dirty="0"/>
              <a:t>collection tubes </a:t>
            </a:r>
          </a:p>
          <a:p>
            <a:r>
              <a:rPr lang="en-US" sz="1800" b="1" u="sng" dirty="0" smtClean="0"/>
              <a:t>IVR Insertion Instructions</a:t>
            </a:r>
            <a:endParaRPr lang="en-US" sz="1800" b="1" u="sng" dirty="0"/>
          </a:p>
          <a:p>
            <a:r>
              <a:rPr lang="en-US" sz="1800" dirty="0" smtClean="0"/>
              <a:t>Other </a:t>
            </a:r>
            <a:r>
              <a:rPr lang="en-US" sz="1800" dirty="0"/>
              <a:t>randomization explanation visual aids (e.g., sack or box containing four items of different colors)</a:t>
            </a:r>
          </a:p>
          <a:p>
            <a:endParaRPr lang="en-US" sz="1800" dirty="0"/>
          </a:p>
        </p:txBody>
      </p:sp>
      <p:sp>
        <p:nvSpPr>
          <p:cNvPr id="6" name="Title 5"/>
          <p:cNvSpPr>
            <a:spLocks noGrp="1"/>
          </p:cNvSpPr>
          <p:nvPr>
            <p:ph type="title"/>
          </p:nvPr>
        </p:nvSpPr>
        <p:spPr>
          <a:xfrm>
            <a:off x="342900" y="336384"/>
            <a:ext cx="2400300" cy="1123335"/>
          </a:xfrm>
        </p:spPr>
        <p:txBody>
          <a:bodyPr/>
          <a:lstStyle/>
          <a:p>
            <a:r>
              <a:rPr lang="en-US" b="1" dirty="0" smtClean="0"/>
              <a:t>Visual Aids</a:t>
            </a:r>
            <a:endParaRPr lang="en-US" b="1" dirty="0"/>
          </a:p>
        </p:txBody>
      </p:sp>
      <p:pic>
        <p:nvPicPr>
          <p:cNvPr id="5" name="Picture 4"/>
          <p:cNvPicPr>
            <a:picLocks noChangeAspect="1"/>
          </p:cNvPicPr>
          <p:nvPr/>
        </p:nvPicPr>
        <p:blipFill>
          <a:blip r:embed="rId4"/>
          <a:stretch>
            <a:fillRect/>
          </a:stretch>
        </p:blipFill>
        <p:spPr>
          <a:xfrm>
            <a:off x="3090931" y="103031"/>
            <a:ext cx="6053070" cy="6754969"/>
          </a:xfrm>
          <a:prstGeom prst="rect">
            <a:avLst/>
          </a:prstGeom>
        </p:spPr>
      </p:pic>
    </p:spTree>
    <p:custDataLst>
      <p:tags r:id="rId1"/>
    </p:custDataLst>
    <p:extLst>
      <p:ext uri="{BB962C8B-B14F-4D97-AF65-F5344CB8AC3E}">
        <p14:creationId xmlns:p14="http://schemas.microsoft.com/office/powerpoint/2010/main" val="3023868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ea typeface="MS PGothic" pitchFamily="34" charset="-128"/>
              </a:rPr>
              <a:t>Eligibility Assessment</a:t>
            </a:r>
            <a:endParaRPr lang="en-US" sz="6000" dirty="0"/>
          </a:p>
        </p:txBody>
      </p:sp>
    </p:spTree>
    <p:custDataLst>
      <p:tags r:id="rId1"/>
    </p:custDataLst>
    <p:extLst>
      <p:ext uri="{BB962C8B-B14F-4D97-AF65-F5344CB8AC3E}">
        <p14:creationId xmlns:p14="http://schemas.microsoft.com/office/powerpoint/2010/main" val="1273014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Eligibility Determination</a:t>
            </a:r>
            <a:endParaRPr lang="en-US" dirty="0"/>
          </a:p>
        </p:txBody>
      </p:sp>
      <p:sp>
        <p:nvSpPr>
          <p:cNvPr id="5" name="Content Placeholder 4"/>
          <p:cNvSpPr>
            <a:spLocks noGrp="1"/>
          </p:cNvSpPr>
          <p:nvPr>
            <p:ph idx="1"/>
          </p:nvPr>
        </p:nvSpPr>
        <p:spPr/>
        <p:txBody>
          <a:bodyPr/>
          <a:lstStyle/>
          <a:p>
            <a:r>
              <a:rPr lang="en-US" dirty="0"/>
              <a:t>All eligibility criteria are </a:t>
            </a:r>
            <a:r>
              <a:rPr lang="en-US" u="sng" dirty="0"/>
              <a:t>initially assessed </a:t>
            </a:r>
            <a:r>
              <a:rPr lang="en-US" dirty="0"/>
              <a:t>at </a:t>
            </a:r>
            <a:r>
              <a:rPr lang="en-US" u="sng" dirty="0" smtClean="0"/>
              <a:t>Screening</a:t>
            </a:r>
            <a:r>
              <a:rPr lang="en-US" dirty="0" smtClean="0"/>
              <a:t>.</a:t>
            </a:r>
            <a:endParaRPr lang="en-US" dirty="0"/>
          </a:p>
          <a:p>
            <a:r>
              <a:rPr lang="en-US" dirty="0"/>
              <a:t>All eligibility criteria are </a:t>
            </a:r>
            <a:r>
              <a:rPr lang="en-US" u="sng" dirty="0"/>
              <a:t>confirmed</a:t>
            </a:r>
            <a:r>
              <a:rPr lang="en-US" dirty="0"/>
              <a:t> on the day of </a:t>
            </a:r>
            <a:r>
              <a:rPr lang="en-US" u="sng" dirty="0" smtClean="0"/>
              <a:t>Enrollment</a:t>
            </a:r>
            <a:r>
              <a:rPr lang="en-US" dirty="0" smtClean="0"/>
              <a:t>. </a:t>
            </a:r>
            <a:endParaRPr lang="en-US" dirty="0"/>
          </a:p>
          <a:p>
            <a:r>
              <a:rPr lang="en-US" dirty="0"/>
              <a:t>It is the responsibility of the site Investigator of Record (</a:t>
            </a:r>
            <a:r>
              <a:rPr lang="en-US" dirty="0" err="1"/>
              <a:t>IoR</a:t>
            </a:r>
            <a:r>
              <a:rPr lang="en-US" dirty="0"/>
              <a:t>) and other designated staff to ensure that only participants who meet the study eligibility criteria are enrolled in the study. </a:t>
            </a:r>
          </a:p>
          <a:p>
            <a:endParaRPr lang="en-US" dirty="0"/>
          </a:p>
          <a:p>
            <a:endParaRPr lang="en-US" dirty="0"/>
          </a:p>
        </p:txBody>
      </p:sp>
    </p:spTree>
    <p:custDataLst>
      <p:tags r:id="rId1"/>
    </p:custDataLst>
    <p:extLst>
      <p:ext uri="{BB962C8B-B14F-4D97-AF65-F5344CB8AC3E}">
        <p14:creationId xmlns:p14="http://schemas.microsoft.com/office/powerpoint/2010/main" val="3511705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5694" y="76200"/>
            <a:ext cx="2400300" cy="2286000"/>
          </a:xfrm>
        </p:spPr>
        <p:txBody>
          <a:bodyPr/>
          <a:lstStyle/>
          <a:p>
            <a:pPr algn="ctr"/>
            <a:r>
              <a:rPr lang="en-US" dirty="0"/>
              <a:t>Screening </a:t>
            </a:r>
            <a:r>
              <a:rPr lang="en-US" dirty="0" smtClean="0"/>
              <a:t>Behavioral Eligibility Worksheet</a:t>
            </a:r>
            <a:endParaRPr lang="en-US" dirty="0"/>
          </a:p>
        </p:txBody>
      </p:sp>
      <p:sp>
        <p:nvSpPr>
          <p:cNvPr id="5" name="Text Placeholder 4"/>
          <p:cNvSpPr>
            <a:spLocks noGrp="1"/>
          </p:cNvSpPr>
          <p:nvPr>
            <p:ph type="body" sz="half" idx="2"/>
          </p:nvPr>
        </p:nvSpPr>
        <p:spPr/>
        <p:txBody>
          <a:bodyPr>
            <a:normAutofit/>
          </a:bodyPr>
          <a:lstStyle/>
          <a:p>
            <a:r>
              <a:rPr lang="en-US" sz="2400" dirty="0"/>
              <a:t>Recommended source document for </a:t>
            </a:r>
            <a:r>
              <a:rPr lang="en-US" sz="2400" dirty="0" smtClean="0"/>
              <a:t>assessing eligibility </a:t>
            </a:r>
            <a:r>
              <a:rPr lang="en-US" sz="2400" dirty="0"/>
              <a:t>criteria which are based on </a:t>
            </a:r>
            <a:r>
              <a:rPr lang="en-US" sz="2400" dirty="0" smtClean="0"/>
              <a:t>self-report</a:t>
            </a:r>
            <a:endParaRPr lang="en-US" sz="2400" dirty="0"/>
          </a:p>
        </p:txBody>
      </p:sp>
      <p:pic>
        <p:nvPicPr>
          <p:cNvPr id="4" name="Content Placeholder 3"/>
          <p:cNvPicPr>
            <a:picLocks noGrp="1" noChangeAspect="1"/>
          </p:cNvPicPr>
          <p:nvPr>
            <p:ph idx="1"/>
          </p:nvPr>
        </p:nvPicPr>
        <p:blipFill>
          <a:blip r:embed="rId3"/>
          <a:stretch>
            <a:fillRect/>
          </a:stretch>
        </p:blipFill>
        <p:spPr>
          <a:xfrm>
            <a:off x="3153697" y="304800"/>
            <a:ext cx="5990303" cy="6305204"/>
          </a:xfrm>
          <a:prstGeom prst="rect">
            <a:avLst/>
          </a:prstGeom>
        </p:spPr>
      </p:pic>
    </p:spTree>
    <p:extLst>
      <p:ext uri="{BB962C8B-B14F-4D97-AF65-F5344CB8AC3E}">
        <p14:creationId xmlns:p14="http://schemas.microsoft.com/office/powerpoint/2010/main" val="109275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58952"/>
            <a:ext cx="8915400" cy="3566160"/>
          </a:xfrm>
        </p:spPr>
        <p:txBody>
          <a:bodyPr>
            <a:normAutofit/>
          </a:bodyPr>
          <a:lstStyle/>
          <a:p>
            <a:pPr algn="ctr"/>
            <a:r>
              <a:rPr lang="en-US" sz="6000" dirty="0" smtClean="0">
                <a:ea typeface="MS PGothic" pitchFamily="34" charset="-128"/>
              </a:rPr>
              <a:t>Screening Counseling Tools</a:t>
            </a:r>
            <a:endParaRPr lang="en-US" sz="6000" dirty="0"/>
          </a:p>
        </p:txBody>
      </p:sp>
    </p:spTree>
    <p:custDataLst>
      <p:tags r:id="rId1"/>
    </p:custDataLst>
    <p:extLst>
      <p:ext uri="{BB962C8B-B14F-4D97-AF65-F5344CB8AC3E}">
        <p14:creationId xmlns:p14="http://schemas.microsoft.com/office/powerpoint/2010/main" val="918895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369939" y="2421194"/>
            <a:ext cx="2400300" cy="4309136"/>
          </a:xfrm>
        </p:spPr>
        <p:txBody>
          <a:bodyPr>
            <a:normAutofit fontScale="92500" lnSpcReduction="10000"/>
          </a:bodyPr>
          <a:lstStyle/>
          <a:p>
            <a:r>
              <a:rPr lang="en-US" sz="2000" dirty="0" smtClean="0"/>
              <a:t>Assess </a:t>
            </a:r>
            <a:r>
              <a:rPr lang="en-US" sz="2000" dirty="0"/>
              <a:t>eligibility criteria related to pregnancy intentions and willingness to use an effective contraceptive </a:t>
            </a:r>
            <a:r>
              <a:rPr lang="en-US" sz="2000" dirty="0" smtClean="0"/>
              <a:t>method</a:t>
            </a:r>
          </a:p>
          <a:p>
            <a:r>
              <a:rPr lang="en-US" sz="2000" dirty="0" smtClean="0"/>
              <a:t>Focus on explaining </a:t>
            </a:r>
            <a:r>
              <a:rPr lang="en-US" sz="2000" dirty="0"/>
              <a:t>which methods are acceptable for study purposes and emphasize that women who cannot commit to use of these methods for the duration of the study should not </a:t>
            </a:r>
            <a:r>
              <a:rPr lang="en-US" sz="2000" dirty="0" smtClean="0"/>
              <a:t>enroll</a:t>
            </a:r>
          </a:p>
        </p:txBody>
      </p:sp>
      <p:sp>
        <p:nvSpPr>
          <p:cNvPr id="10" name="Title 9"/>
          <p:cNvSpPr>
            <a:spLocks noGrp="1"/>
          </p:cNvSpPr>
          <p:nvPr>
            <p:ph type="title"/>
          </p:nvPr>
        </p:nvSpPr>
        <p:spPr>
          <a:xfrm>
            <a:off x="342900" y="594359"/>
            <a:ext cx="2400300" cy="1615441"/>
          </a:xfrm>
        </p:spPr>
        <p:txBody>
          <a:bodyPr>
            <a:normAutofit fontScale="90000"/>
          </a:bodyPr>
          <a:lstStyle/>
          <a:p>
            <a:pPr algn="ctr"/>
            <a:r>
              <a:rPr lang="en-US" dirty="0" smtClean="0"/>
              <a:t>Contraceptive Counseling Worksheet</a:t>
            </a:r>
            <a:endParaRPr lang="en-US" dirty="0"/>
          </a:p>
        </p:txBody>
      </p:sp>
      <p:pic>
        <p:nvPicPr>
          <p:cNvPr id="3" name="Picture 2"/>
          <p:cNvPicPr>
            <a:picLocks noChangeAspect="1"/>
          </p:cNvPicPr>
          <p:nvPr/>
        </p:nvPicPr>
        <p:blipFill rotWithShape="1">
          <a:blip r:embed="rId4"/>
          <a:srcRect r="1390"/>
          <a:stretch/>
        </p:blipFill>
        <p:spPr>
          <a:xfrm>
            <a:off x="3362794" y="0"/>
            <a:ext cx="5381961" cy="6962775"/>
          </a:xfrm>
          <a:prstGeom prst="rect">
            <a:avLst/>
          </a:prstGeom>
        </p:spPr>
      </p:pic>
    </p:spTree>
    <p:custDataLst>
      <p:tags r:id="rId1"/>
    </p:custDataLst>
    <p:extLst>
      <p:ext uri="{BB962C8B-B14F-4D97-AF65-F5344CB8AC3E}">
        <p14:creationId xmlns:p14="http://schemas.microsoft.com/office/powerpoint/2010/main" val="427618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369939" y="2421194"/>
            <a:ext cx="2400300" cy="4309136"/>
          </a:xfrm>
        </p:spPr>
        <p:txBody>
          <a:bodyPr>
            <a:normAutofit fontScale="85000" lnSpcReduction="20000"/>
          </a:bodyPr>
          <a:lstStyle/>
          <a:p>
            <a:r>
              <a:rPr lang="en-US" sz="2000" dirty="0" smtClean="0"/>
              <a:t>Overview of the minimum </a:t>
            </a:r>
            <a:r>
              <a:rPr lang="en-US" sz="2000" dirty="0"/>
              <a:t>requirements for HIV testing and counseling </a:t>
            </a:r>
            <a:r>
              <a:rPr lang="en-US" sz="2000" dirty="0" smtClean="0"/>
              <a:t>sessions</a:t>
            </a:r>
          </a:p>
          <a:p>
            <a:r>
              <a:rPr lang="en-US" sz="2000" dirty="0" smtClean="0"/>
              <a:t>Assess participant </a:t>
            </a:r>
            <a:r>
              <a:rPr lang="en-US" sz="2000" dirty="0"/>
              <a:t>knowledge of relevant information, dispel any misconceptions, ensure participant readiness for HIV testing, </a:t>
            </a:r>
            <a:r>
              <a:rPr lang="en-US" sz="2000" dirty="0" smtClean="0"/>
              <a:t>ensure </a:t>
            </a:r>
            <a:r>
              <a:rPr lang="en-US" sz="2000" dirty="0"/>
              <a:t>participant </a:t>
            </a:r>
            <a:r>
              <a:rPr lang="en-US" sz="2000" dirty="0" smtClean="0"/>
              <a:t> understanding </a:t>
            </a:r>
            <a:r>
              <a:rPr lang="en-US" sz="2000" dirty="0"/>
              <a:t>of test </a:t>
            </a:r>
            <a:r>
              <a:rPr lang="en-US" sz="2000" dirty="0" smtClean="0"/>
              <a:t>results</a:t>
            </a:r>
          </a:p>
          <a:p>
            <a:r>
              <a:rPr lang="en-US" sz="2000" dirty="0" smtClean="0"/>
              <a:t>Guides </a:t>
            </a:r>
            <a:r>
              <a:rPr lang="en-US" sz="2000" dirty="0"/>
              <a:t>the participant in identifying </a:t>
            </a:r>
            <a:r>
              <a:rPr lang="en-US" sz="2000" dirty="0" smtClean="0"/>
              <a:t>risk factors, barriers </a:t>
            </a:r>
            <a:r>
              <a:rPr lang="en-US" sz="2000" dirty="0"/>
              <a:t>to risk </a:t>
            </a:r>
            <a:r>
              <a:rPr lang="en-US" sz="2000" dirty="0" smtClean="0"/>
              <a:t>reduction and developing strategies </a:t>
            </a:r>
            <a:r>
              <a:rPr lang="en-US" sz="2000" dirty="0"/>
              <a:t>and action </a:t>
            </a:r>
            <a:r>
              <a:rPr lang="en-US" sz="2000" dirty="0" smtClean="0"/>
              <a:t>plans to reduce/eliminate risk</a:t>
            </a:r>
            <a:endParaRPr lang="en-US" sz="2000" dirty="0"/>
          </a:p>
        </p:txBody>
      </p:sp>
      <p:sp>
        <p:nvSpPr>
          <p:cNvPr id="10" name="Title 9"/>
          <p:cNvSpPr>
            <a:spLocks noGrp="1"/>
          </p:cNvSpPr>
          <p:nvPr>
            <p:ph type="title"/>
          </p:nvPr>
        </p:nvSpPr>
        <p:spPr>
          <a:xfrm>
            <a:off x="342900" y="594359"/>
            <a:ext cx="2400300" cy="1615441"/>
          </a:xfrm>
        </p:spPr>
        <p:txBody>
          <a:bodyPr>
            <a:normAutofit fontScale="90000"/>
          </a:bodyPr>
          <a:lstStyle/>
          <a:p>
            <a:pPr algn="ctr"/>
            <a:r>
              <a:rPr lang="en-US" dirty="0" smtClean="0"/>
              <a:t>HIV Pre/Post Test and Risk Reduction Counseling Worksheet</a:t>
            </a:r>
            <a:endParaRPr lang="en-US" dirty="0"/>
          </a:p>
        </p:txBody>
      </p:sp>
      <p:pic>
        <p:nvPicPr>
          <p:cNvPr id="2" name="Picture 1"/>
          <p:cNvPicPr>
            <a:picLocks noChangeAspect="1"/>
          </p:cNvPicPr>
          <p:nvPr/>
        </p:nvPicPr>
        <p:blipFill>
          <a:blip r:embed="rId4"/>
          <a:stretch>
            <a:fillRect/>
          </a:stretch>
        </p:blipFill>
        <p:spPr>
          <a:xfrm>
            <a:off x="3150629" y="0"/>
            <a:ext cx="5903219" cy="6858000"/>
          </a:xfrm>
          <a:prstGeom prst="rect">
            <a:avLst/>
          </a:prstGeom>
        </p:spPr>
      </p:pic>
    </p:spTree>
    <p:custDataLst>
      <p:tags r:id="rId1"/>
    </p:custDataLst>
    <p:extLst>
      <p:ext uri="{BB962C8B-B14F-4D97-AF65-F5344CB8AC3E}">
        <p14:creationId xmlns:p14="http://schemas.microsoft.com/office/powerpoint/2010/main" val="1648522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SSP Manual References</a:t>
            </a:r>
            <a:endParaRPr lang="en-US" dirty="0"/>
          </a:p>
        </p:txBody>
      </p:sp>
      <p:sp>
        <p:nvSpPr>
          <p:cNvPr id="3" name="Content Placeholder 2"/>
          <p:cNvSpPr>
            <a:spLocks noGrp="1"/>
          </p:cNvSpPr>
          <p:nvPr>
            <p:ph idx="1"/>
          </p:nvPr>
        </p:nvSpPr>
        <p:spPr/>
        <p:txBody>
          <a:bodyPr/>
          <a:lstStyle/>
          <a:p>
            <a:r>
              <a:rPr lang="en-US" dirty="0"/>
              <a:t>Protocol Section </a:t>
            </a:r>
            <a:r>
              <a:rPr lang="en-US" dirty="0" smtClean="0"/>
              <a:t>7.2 and Table 10 (Screening)</a:t>
            </a:r>
            <a:endParaRPr lang="en-US" dirty="0"/>
          </a:p>
          <a:p>
            <a:r>
              <a:rPr lang="en-US" dirty="0" smtClean="0"/>
              <a:t>Section </a:t>
            </a:r>
            <a:r>
              <a:rPr lang="en-US" dirty="0"/>
              <a:t>4: Study </a:t>
            </a:r>
            <a:r>
              <a:rPr lang="en-US" dirty="0" smtClean="0"/>
              <a:t>Procedures</a:t>
            </a:r>
          </a:p>
          <a:p>
            <a:r>
              <a:rPr lang="en-US" dirty="0" smtClean="0"/>
              <a:t>Section </a:t>
            </a:r>
            <a:r>
              <a:rPr lang="en-US" dirty="0"/>
              <a:t>5:  Informed </a:t>
            </a:r>
            <a:r>
              <a:rPr lang="en-US" dirty="0" smtClean="0"/>
              <a:t>Consent</a:t>
            </a:r>
          </a:p>
          <a:p>
            <a:r>
              <a:rPr lang="en-US" dirty="0"/>
              <a:t>Section 9: Laboratory Considerations</a:t>
            </a:r>
          </a:p>
          <a:p>
            <a:r>
              <a:rPr lang="en-US" dirty="0" smtClean="0"/>
              <a:t>Section 10: </a:t>
            </a:r>
            <a:r>
              <a:rPr lang="en-US" dirty="0"/>
              <a:t>Counseling  </a:t>
            </a:r>
            <a:r>
              <a:rPr lang="en-US" dirty="0" smtClean="0"/>
              <a:t>Considerations</a:t>
            </a:r>
          </a:p>
        </p:txBody>
      </p:sp>
    </p:spTree>
    <p:extLst>
      <p:ext uri="{BB962C8B-B14F-4D97-AF65-F5344CB8AC3E}">
        <p14:creationId xmlns:p14="http://schemas.microsoft.com/office/powerpoint/2010/main" val="4007307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7939" y="286604"/>
            <a:ext cx="8028122" cy="1450757"/>
          </a:xfrm>
        </p:spPr>
        <p:txBody>
          <a:bodyPr/>
          <a:lstStyle/>
          <a:p>
            <a:pPr algn="ctr"/>
            <a:r>
              <a:rPr lang="en-US" dirty="0" smtClean="0"/>
              <a:t>Protocol Adherence Counseling</a:t>
            </a:r>
            <a:endParaRPr lang="en-US" dirty="0"/>
          </a:p>
        </p:txBody>
      </p:sp>
      <p:sp>
        <p:nvSpPr>
          <p:cNvPr id="6" name="Content Placeholder 5"/>
          <p:cNvSpPr>
            <a:spLocks noGrp="1"/>
          </p:cNvSpPr>
          <p:nvPr>
            <p:ph idx="1"/>
          </p:nvPr>
        </p:nvSpPr>
        <p:spPr/>
        <p:txBody>
          <a:bodyPr>
            <a:normAutofit/>
          </a:bodyPr>
          <a:lstStyle/>
          <a:p>
            <a:r>
              <a:rPr lang="en-US" dirty="0" smtClean="0"/>
              <a:t>Reference </a:t>
            </a:r>
            <a:r>
              <a:rPr lang="en-US" dirty="0"/>
              <a:t>the ‘Prohibited Activities and Products’ </a:t>
            </a:r>
            <a:r>
              <a:rPr lang="en-US" dirty="0" smtClean="0"/>
              <a:t>section of </a:t>
            </a:r>
            <a:r>
              <a:rPr lang="en-US" dirty="0"/>
              <a:t>the </a:t>
            </a:r>
            <a:r>
              <a:rPr lang="en-US" b="1" dirty="0" smtClean="0"/>
              <a:t>MTN-027 </a:t>
            </a:r>
            <a:r>
              <a:rPr lang="en-US" b="1" dirty="0"/>
              <a:t>Important Study Information Booklet </a:t>
            </a:r>
            <a:r>
              <a:rPr lang="en-US" dirty="0"/>
              <a:t>available on the MTN-027 webpage (</a:t>
            </a:r>
            <a:r>
              <a:rPr lang="en-US" dirty="0">
                <a:hlinkClick r:id="rId3"/>
              </a:rPr>
              <a:t>http://www.mtnstopshiv.org/node/6485</a:t>
            </a:r>
            <a:r>
              <a:rPr lang="en-US" dirty="0" smtClean="0"/>
              <a:t>) </a:t>
            </a:r>
            <a:endParaRPr lang="en-US" dirty="0"/>
          </a:p>
          <a:p>
            <a:endParaRPr lang="en-US" dirty="0"/>
          </a:p>
          <a:p>
            <a:r>
              <a:rPr lang="en-US" dirty="0"/>
              <a:t>Review the list of prohibited medications, products and practices participants should refrain from engaging in or using during study participation</a:t>
            </a:r>
          </a:p>
          <a:p>
            <a:endParaRPr lang="en-US" dirty="0"/>
          </a:p>
          <a:p>
            <a:r>
              <a:rPr lang="en-US" dirty="0"/>
              <a:t>Document provision of counseling in chart notes and/or visit checklist</a:t>
            </a:r>
          </a:p>
          <a:p>
            <a:endParaRPr lang="en-US" dirty="0"/>
          </a:p>
        </p:txBody>
      </p:sp>
    </p:spTree>
    <p:extLst>
      <p:ext uri="{BB962C8B-B14F-4D97-AF65-F5344CB8AC3E}">
        <p14:creationId xmlns:p14="http://schemas.microsoft.com/office/powerpoint/2010/main" val="780880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9096" y="271106"/>
            <a:ext cx="8391525" cy="891267"/>
          </a:xfrm>
        </p:spPr>
        <p:txBody>
          <a:bodyPr/>
          <a:lstStyle/>
          <a:p>
            <a:pPr algn="ctr"/>
            <a:r>
              <a:rPr lang="en-US" dirty="0"/>
              <a:t>Protocol Adherence Counseling</a:t>
            </a:r>
          </a:p>
        </p:txBody>
      </p:sp>
      <p:pic>
        <p:nvPicPr>
          <p:cNvPr id="8" name="Picture 7"/>
          <p:cNvPicPr>
            <a:picLocks noChangeAspect="1"/>
          </p:cNvPicPr>
          <p:nvPr/>
        </p:nvPicPr>
        <p:blipFill>
          <a:blip r:embed="rId4"/>
          <a:stretch>
            <a:fillRect/>
          </a:stretch>
        </p:blipFill>
        <p:spPr>
          <a:xfrm>
            <a:off x="399096" y="1052221"/>
            <a:ext cx="8391525" cy="5260401"/>
          </a:xfrm>
          <a:prstGeom prst="rect">
            <a:avLst/>
          </a:prstGeom>
        </p:spPr>
      </p:pic>
    </p:spTree>
    <p:custDataLst>
      <p:tags r:id="rId1"/>
    </p:custDataLst>
    <p:extLst>
      <p:ext uri="{BB962C8B-B14F-4D97-AF65-F5344CB8AC3E}">
        <p14:creationId xmlns:p14="http://schemas.microsoft.com/office/powerpoint/2010/main" val="2330511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ea typeface="MS PGothic" pitchFamily="34" charset="-128"/>
              </a:rPr>
              <a:t>Other Visit Tools</a:t>
            </a:r>
            <a:endParaRPr lang="en-US" sz="6000" dirty="0"/>
          </a:p>
        </p:txBody>
      </p:sp>
    </p:spTree>
    <p:custDataLst>
      <p:tags r:id="rId1"/>
    </p:custDataLst>
    <p:extLst>
      <p:ext uri="{BB962C8B-B14F-4D97-AF65-F5344CB8AC3E}">
        <p14:creationId xmlns:p14="http://schemas.microsoft.com/office/powerpoint/2010/main" val="2491416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5694" y="76200"/>
            <a:ext cx="2400300" cy="2286000"/>
          </a:xfrm>
        </p:spPr>
        <p:txBody>
          <a:bodyPr/>
          <a:lstStyle/>
          <a:p>
            <a:pPr algn="ctr"/>
            <a:r>
              <a:rPr lang="en-US" dirty="0"/>
              <a:t>Screening Visit </a:t>
            </a:r>
            <a:r>
              <a:rPr lang="en-US" dirty="0" smtClean="0"/>
              <a:t>Checklist</a:t>
            </a:r>
            <a:endParaRPr lang="en-US" dirty="0"/>
          </a:p>
        </p:txBody>
      </p:sp>
      <p:sp>
        <p:nvSpPr>
          <p:cNvPr id="5" name="Text Placeholder 4"/>
          <p:cNvSpPr>
            <a:spLocks noGrp="1"/>
          </p:cNvSpPr>
          <p:nvPr>
            <p:ph type="body" sz="half" idx="2"/>
          </p:nvPr>
        </p:nvSpPr>
        <p:spPr/>
        <p:txBody>
          <a:bodyPr>
            <a:normAutofit/>
          </a:bodyPr>
          <a:lstStyle/>
          <a:p>
            <a:r>
              <a:rPr lang="en-US" sz="2400" dirty="0" smtClean="0"/>
              <a:t>Serves to guide proper </a:t>
            </a:r>
            <a:r>
              <a:rPr lang="en-US" sz="2400" dirty="0"/>
              <a:t>study procedures as well as to serve as source documentation of procedures performed at study </a:t>
            </a:r>
            <a:r>
              <a:rPr lang="en-US" sz="2400" dirty="0" smtClean="0"/>
              <a:t>visits</a:t>
            </a:r>
            <a:endParaRPr lang="en-US" sz="2400" dirty="0"/>
          </a:p>
        </p:txBody>
      </p:sp>
      <p:pic>
        <p:nvPicPr>
          <p:cNvPr id="8" name="Content Placeholder 7"/>
          <p:cNvPicPr>
            <a:picLocks noGrp="1" noChangeAspect="1"/>
          </p:cNvPicPr>
          <p:nvPr>
            <p:ph idx="1"/>
          </p:nvPr>
        </p:nvPicPr>
        <p:blipFill>
          <a:blip r:embed="rId3"/>
          <a:stretch>
            <a:fillRect/>
          </a:stretch>
        </p:blipFill>
        <p:spPr>
          <a:xfrm>
            <a:off x="3124200" y="76200"/>
            <a:ext cx="6019800" cy="6251127"/>
          </a:xfrm>
          <a:prstGeom prst="rect">
            <a:avLst/>
          </a:prstGeom>
        </p:spPr>
      </p:pic>
    </p:spTree>
    <p:extLst>
      <p:ext uri="{BB962C8B-B14F-4D97-AF65-F5344CB8AC3E}">
        <p14:creationId xmlns:p14="http://schemas.microsoft.com/office/powerpoint/2010/main" val="3000038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Screening and Enrollment Log</a:t>
            </a:r>
            <a:endParaRPr lang="en-US" dirty="0"/>
          </a:p>
        </p:txBody>
      </p:sp>
      <p:pic>
        <p:nvPicPr>
          <p:cNvPr id="4" name="Content Placeholder 3"/>
          <p:cNvPicPr>
            <a:picLocks noGrp="1" noChangeAspect="1"/>
          </p:cNvPicPr>
          <p:nvPr>
            <p:ph idx="1"/>
          </p:nvPr>
        </p:nvPicPr>
        <p:blipFill>
          <a:blip r:embed="rId3"/>
          <a:stretch>
            <a:fillRect/>
          </a:stretch>
        </p:blipFill>
        <p:spPr>
          <a:xfrm>
            <a:off x="525692" y="1737361"/>
            <a:ext cx="8138335" cy="4472419"/>
          </a:xfrm>
          <a:prstGeom prst="rect">
            <a:avLst/>
          </a:prstGeom>
        </p:spPr>
      </p:pic>
    </p:spTree>
    <p:extLst>
      <p:ext uri="{BB962C8B-B14F-4D97-AF65-F5344CB8AC3E}">
        <p14:creationId xmlns:p14="http://schemas.microsoft.com/office/powerpoint/2010/main" val="2520618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019800" y="2439988"/>
            <a:ext cx="1905000" cy="1814512"/>
          </a:xfrm>
          <a:prstGeom prst="rect">
            <a:avLst/>
          </a:prstGeom>
        </p:spPr>
        <p:style>
          <a:lnRef idx="2">
            <a:schemeClr val="accent2"/>
          </a:lnRef>
          <a:fillRef idx="1">
            <a:schemeClr val="lt1"/>
          </a:fillRef>
          <a:effectRef idx="0">
            <a:schemeClr val="accent2"/>
          </a:effectRef>
          <a:fontRef idx="minor">
            <a:schemeClr val="dk1"/>
          </a:fontRef>
        </p:style>
      </p:sp>
      <p:pic>
        <p:nvPicPr>
          <p:cNvPr id="10248" name="Picture 3"/>
          <p:cNvPicPr>
            <a:picLocks noChangeAspect="1" noChangeArrowheads="1"/>
          </p:cNvPicPr>
          <p:nvPr/>
        </p:nvPicPr>
        <p:blipFill>
          <a:blip r:embed="rId4">
            <a:extLst>
              <a:ext uri="{28A0092B-C50C-407E-A947-70E740481C1C}">
                <a14:useLocalDpi xmlns:a14="http://schemas.microsoft.com/office/drawing/2010/main" val="0"/>
              </a:ext>
            </a:extLst>
          </a:blip>
          <a:srcRect l="1289" t="41975" r="85011" b="11298"/>
          <a:stretch>
            <a:fillRect/>
          </a:stretch>
        </p:blipFill>
        <p:spPr bwMode="auto">
          <a:xfrm>
            <a:off x="6146800" y="2663825"/>
            <a:ext cx="1652588" cy="1463675"/>
          </a:xfrm>
          <a:prstGeom prst="rect">
            <a:avLst/>
          </a:prstGeom>
          <a:ln/>
          <a:extLst/>
        </p:spPr>
        <p:style>
          <a:lnRef idx="2">
            <a:schemeClr val="accent2"/>
          </a:lnRef>
          <a:fillRef idx="1">
            <a:schemeClr val="lt1"/>
          </a:fillRef>
          <a:effectRef idx="0">
            <a:schemeClr val="accent2"/>
          </a:effectRef>
          <a:fontRef idx="minor">
            <a:schemeClr val="dk1"/>
          </a:fontRef>
        </p:style>
      </p:pic>
      <p:sp>
        <p:nvSpPr>
          <p:cNvPr id="12" name="Freeform 11"/>
          <p:cNvSpPr/>
          <p:nvPr/>
        </p:nvSpPr>
        <p:spPr>
          <a:xfrm>
            <a:off x="6019800" y="1778000"/>
            <a:ext cx="1905000" cy="661988"/>
          </a:xfrm>
          <a:custGeom>
            <a:avLst/>
            <a:gdLst>
              <a:gd name="connsiteX0" fmla="*/ 0 w 1905000"/>
              <a:gd name="connsiteY0" fmla="*/ 0 h 662400"/>
              <a:gd name="connsiteX1" fmla="*/ 1905000 w 1905000"/>
              <a:gd name="connsiteY1" fmla="*/ 0 h 662400"/>
              <a:gd name="connsiteX2" fmla="*/ 1905000 w 1905000"/>
              <a:gd name="connsiteY2" fmla="*/ 662400 h 662400"/>
              <a:gd name="connsiteX3" fmla="*/ 0 w 1905000"/>
              <a:gd name="connsiteY3" fmla="*/ 662400 h 662400"/>
              <a:gd name="connsiteX4" fmla="*/ 0 w 1905000"/>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662400">
                <a:moveTo>
                  <a:pt x="0" y="0"/>
                </a:moveTo>
                <a:lnTo>
                  <a:pt x="1905000" y="0"/>
                </a:lnTo>
                <a:lnTo>
                  <a:pt x="1905000" y="662400"/>
                </a:lnTo>
                <a:lnTo>
                  <a:pt x="0" y="662400"/>
                </a:lnTo>
                <a:lnTo>
                  <a:pt x="0" y="0"/>
                </a:lnTo>
                <a:close/>
              </a:path>
            </a:pathLst>
          </a:custGeom>
          <a:ln/>
        </p:spPr>
        <p:style>
          <a:lnRef idx="2">
            <a:schemeClr val="accent2"/>
          </a:lnRef>
          <a:fillRef idx="1">
            <a:schemeClr val="lt1"/>
          </a:fillRef>
          <a:effectRef idx="0">
            <a:schemeClr val="accent2"/>
          </a:effectRef>
          <a:fontRef idx="minor">
            <a:schemeClr val="dk1"/>
          </a:fontRef>
        </p:style>
        <p:txBody>
          <a:bodyPr lIns="163576" tIns="93472" rIns="163576" bIns="93472" spcCol="1270" anchor="ctr"/>
          <a:lstStyle/>
          <a:p>
            <a:pPr algn="ctr" defTabSz="1022350">
              <a:lnSpc>
                <a:spcPct val="90000"/>
              </a:lnSpc>
              <a:spcAft>
                <a:spcPct val="35000"/>
              </a:spcAft>
              <a:defRPr/>
            </a:pPr>
            <a:r>
              <a:rPr lang="en-US" sz="2300" b="1" dirty="0">
                <a:solidFill>
                  <a:srgbClr val="000000"/>
                </a:solidFill>
              </a:rPr>
              <a:t>Enrollment</a:t>
            </a:r>
            <a:endParaRPr lang="en-US" sz="2300" dirty="0">
              <a:solidFill>
                <a:srgbClr val="000000"/>
              </a:solidFill>
            </a:endParaRPr>
          </a:p>
        </p:txBody>
      </p:sp>
      <p:grpSp>
        <p:nvGrpSpPr>
          <p:cNvPr id="10244" name="Group 2"/>
          <p:cNvGrpSpPr>
            <a:grpSpLocks/>
          </p:cNvGrpSpPr>
          <p:nvPr/>
        </p:nvGrpSpPr>
        <p:grpSpPr bwMode="auto">
          <a:xfrm>
            <a:off x="1284288" y="1752600"/>
            <a:ext cx="1905000" cy="2476500"/>
            <a:chOff x="1285037" y="2286000"/>
            <a:chExt cx="1905000" cy="2476498"/>
          </a:xfrm>
        </p:grpSpPr>
        <p:sp>
          <p:nvSpPr>
            <p:cNvPr id="4" name="Freeform 3"/>
            <p:cNvSpPr/>
            <p:nvPr/>
          </p:nvSpPr>
          <p:spPr>
            <a:xfrm>
              <a:off x="1285037" y="2286000"/>
              <a:ext cx="1905000" cy="720724"/>
            </a:xfrm>
            <a:custGeom>
              <a:avLst/>
              <a:gdLst>
                <a:gd name="connsiteX0" fmla="*/ 0 w 1905000"/>
                <a:gd name="connsiteY0" fmla="*/ 0 h 720000"/>
                <a:gd name="connsiteX1" fmla="*/ 1905000 w 1905000"/>
                <a:gd name="connsiteY1" fmla="*/ 0 h 720000"/>
                <a:gd name="connsiteX2" fmla="*/ 1905000 w 1905000"/>
                <a:gd name="connsiteY2" fmla="*/ 720000 h 720000"/>
                <a:gd name="connsiteX3" fmla="*/ 0 w 1905000"/>
                <a:gd name="connsiteY3" fmla="*/ 720000 h 720000"/>
                <a:gd name="connsiteX4" fmla="*/ 0 w 1905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0" h="720000">
                  <a:moveTo>
                    <a:pt x="0" y="0"/>
                  </a:moveTo>
                  <a:lnTo>
                    <a:pt x="1905000" y="0"/>
                  </a:lnTo>
                  <a:lnTo>
                    <a:pt x="1905000" y="720000"/>
                  </a:lnTo>
                  <a:lnTo>
                    <a:pt x="0" y="720000"/>
                  </a:lnTo>
                  <a:lnTo>
                    <a:pt x="0" y="0"/>
                  </a:lnTo>
                  <a:close/>
                </a:path>
              </a:pathLst>
            </a:custGeom>
            <a:ln/>
          </p:spPr>
          <p:style>
            <a:lnRef idx="2">
              <a:schemeClr val="accent2"/>
            </a:lnRef>
            <a:fillRef idx="1">
              <a:schemeClr val="lt1"/>
            </a:fillRef>
            <a:effectRef idx="0">
              <a:schemeClr val="accent2"/>
            </a:effectRef>
            <a:fontRef idx="minor">
              <a:schemeClr val="dk1"/>
            </a:fontRef>
          </p:style>
          <p:txBody>
            <a:bodyPr lIns="177800" tIns="101600" rIns="177800" bIns="101600" spcCol="1270" anchor="ctr"/>
            <a:lstStyle/>
            <a:p>
              <a:pPr algn="ctr" defTabSz="1111250">
                <a:lnSpc>
                  <a:spcPct val="90000"/>
                </a:lnSpc>
                <a:spcAft>
                  <a:spcPct val="35000"/>
                </a:spcAft>
                <a:defRPr/>
              </a:pPr>
              <a:r>
                <a:rPr lang="en-US" sz="2500" b="1" dirty="0">
                  <a:solidFill>
                    <a:srgbClr val="000000"/>
                  </a:solidFill>
                </a:rPr>
                <a:t>Screening</a:t>
              </a:r>
              <a:endParaRPr lang="en-US" sz="2500" dirty="0">
                <a:solidFill>
                  <a:srgbClr val="000000"/>
                </a:solidFill>
              </a:endParaRPr>
            </a:p>
          </p:txBody>
        </p:sp>
        <p:sp>
          <p:nvSpPr>
            <p:cNvPr id="8" name="Rectangle 7"/>
            <p:cNvSpPr/>
            <p:nvPr/>
          </p:nvSpPr>
          <p:spPr>
            <a:xfrm>
              <a:off x="1285037" y="3006724"/>
              <a:ext cx="1905000" cy="1755774"/>
            </a:xfrm>
            <a:prstGeom prst="rect">
              <a:avLst/>
            </a:prstGeom>
          </p:spPr>
          <p:style>
            <a:lnRef idx="2">
              <a:schemeClr val="accent2"/>
            </a:lnRef>
            <a:fillRef idx="1">
              <a:schemeClr val="lt1"/>
            </a:fillRef>
            <a:effectRef idx="0">
              <a:schemeClr val="accent2"/>
            </a:effectRef>
            <a:fontRef idx="minor">
              <a:schemeClr val="dk1"/>
            </a:fontRef>
          </p:style>
        </p:sp>
      </p:grpSp>
      <p:pic>
        <p:nvPicPr>
          <p:cNvPr id="10245" name="Picture 3"/>
          <p:cNvPicPr>
            <a:picLocks noChangeAspect="1" noChangeArrowheads="1"/>
          </p:cNvPicPr>
          <p:nvPr/>
        </p:nvPicPr>
        <p:blipFill>
          <a:blip r:embed="rId4">
            <a:extLst>
              <a:ext uri="{28A0092B-C50C-407E-A947-70E740481C1C}">
                <a14:useLocalDpi xmlns:a14="http://schemas.microsoft.com/office/drawing/2010/main" val="0"/>
              </a:ext>
            </a:extLst>
          </a:blip>
          <a:srcRect l="1289" t="41975" r="85011" b="11298"/>
          <a:stretch>
            <a:fillRect/>
          </a:stretch>
        </p:blipFill>
        <p:spPr bwMode="auto">
          <a:xfrm>
            <a:off x="1411288" y="2651125"/>
            <a:ext cx="16541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49" name="Straight Arrow Connector 17"/>
          <p:cNvCxnSpPr>
            <a:cxnSpLocks noChangeShapeType="1"/>
          </p:cNvCxnSpPr>
          <p:nvPr/>
        </p:nvCxnSpPr>
        <p:spPr bwMode="auto">
          <a:xfrm>
            <a:off x="2362200" y="4724400"/>
            <a:ext cx="4495800" cy="0"/>
          </a:xfrm>
          <a:prstGeom prst="straightConnector1">
            <a:avLst/>
          </a:prstGeom>
          <a:noFill/>
          <a:ln w="57150" algn="ctr">
            <a:solidFill>
              <a:schemeClr val="accent2"/>
            </a:solidFill>
            <a:round/>
            <a:headEnd/>
            <a:tailEnd type="arrow" w="med" len="med"/>
          </a:ln>
          <a:extLst>
            <a:ext uri="{909E8E84-426E-40DD-AFC4-6F175D3DCCD1}">
              <a14:hiddenFill xmlns:a14="http://schemas.microsoft.com/office/drawing/2010/main">
                <a:noFill/>
              </a14:hiddenFill>
            </a:ext>
          </a:extLst>
        </p:spPr>
      </p:cxnSp>
      <p:cxnSp>
        <p:nvCxnSpPr>
          <p:cNvPr id="10250" name="Straight Connector 21"/>
          <p:cNvCxnSpPr>
            <a:cxnSpLocks noChangeShapeType="1"/>
          </p:cNvCxnSpPr>
          <p:nvPr/>
        </p:nvCxnSpPr>
        <p:spPr bwMode="auto">
          <a:xfrm>
            <a:off x="2362200" y="4419600"/>
            <a:ext cx="0" cy="685800"/>
          </a:xfrm>
          <a:prstGeom prst="line">
            <a:avLst/>
          </a:prstGeom>
          <a:noFill/>
          <a:ln w="57150" algn="ctr">
            <a:solidFill>
              <a:schemeClr val="accent2"/>
            </a:solidFill>
            <a:round/>
            <a:headEnd/>
            <a:tailEnd/>
          </a:ln>
          <a:extLst>
            <a:ext uri="{909E8E84-426E-40DD-AFC4-6F175D3DCCD1}">
              <a14:hiddenFill xmlns:a14="http://schemas.microsoft.com/office/drawing/2010/main">
                <a:noFill/>
              </a14:hiddenFill>
            </a:ext>
          </a:extLst>
        </p:spPr>
      </p:cxnSp>
      <p:sp>
        <p:nvSpPr>
          <p:cNvPr id="10251" name="TextBox 23"/>
          <p:cNvSpPr txBox="1">
            <a:spLocks noChangeArrowheads="1"/>
          </p:cNvSpPr>
          <p:nvPr/>
        </p:nvSpPr>
        <p:spPr bwMode="auto">
          <a:xfrm>
            <a:off x="3886200" y="4038600"/>
            <a:ext cx="1503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2800" dirty="0" smtClean="0">
                <a:solidFill>
                  <a:srgbClr val="000000"/>
                </a:solidFill>
              </a:rPr>
              <a:t>45 Days</a:t>
            </a:r>
            <a:endParaRPr lang="en-US" sz="2800" dirty="0">
              <a:solidFill>
                <a:srgbClr val="000000"/>
              </a:solidFill>
            </a:endParaRPr>
          </a:p>
        </p:txBody>
      </p:sp>
      <p:sp>
        <p:nvSpPr>
          <p:cNvPr id="15" name="TextBox 14"/>
          <p:cNvSpPr txBox="1">
            <a:spLocks noChangeArrowheads="1"/>
          </p:cNvSpPr>
          <p:nvPr/>
        </p:nvSpPr>
        <p:spPr bwMode="auto">
          <a:xfrm>
            <a:off x="152400" y="5328105"/>
            <a:ext cx="883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sz="2000" dirty="0">
                <a:solidFill>
                  <a:srgbClr val="000000"/>
                </a:solidFill>
                <a:latin typeface="Calibri" panose="020F0502020204030204"/>
                <a:sym typeface="Wingdings" pitchFamily="2" charset="2"/>
              </a:rPr>
              <a:t>If needed, screening visit procedures can be completed over multiple visits</a:t>
            </a:r>
            <a:r>
              <a:rPr lang="en-US" sz="2000" dirty="0" smtClean="0">
                <a:solidFill>
                  <a:srgbClr val="000000"/>
                </a:solidFill>
                <a:latin typeface="Calibri" panose="020F0502020204030204"/>
                <a:sym typeface="Wingdings" pitchFamily="2" charset="2"/>
              </a:rPr>
              <a:t>.</a:t>
            </a:r>
          </a:p>
          <a:p>
            <a:pPr algn="ctr" eaLnBrk="1" hangingPunct="1"/>
            <a:r>
              <a:rPr lang="en-US" sz="2000" dirty="0" smtClean="0">
                <a:solidFill>
                  <a:srgbClr val="000000"/>
                </a:solidFill>
                <a:latin typeface="Calibri" panose="020F0502020204030204"/>
                <a:sym typeface="Wingdings" pitchFamily="2" charset="2"/>
              </a:rPr>
              <a:t>One rescreen allowed per </a:t>
            </a:r>
            <a:r>
              <a:rPr lang="en-US" sz="2000" dirty="0" err="1" smtClean="0">
                <a:solidFill>
                  <a:srgbClr val="000000"/>
                </a:solidFill>
                <a:latin typeface="Calibri" panose="020F0502020204030204"/>
                <a:sym typeface="Wingdings" pitchFamily="2" charset="2"/>
              </a:rPr>
              <a:t>IoR</a:t>
            </a:r>
            <a:r>
              <a:rPr lang="en-US" sz="2000" dirty="0" smtClean="0">
                <a:solidFill>
                  <a:srgbClr val="000000"/>
                </a:solidFill>
                <a:latin typeface="Calibri" panose="020F0502020204030204"/>
                <a:sym typeface="Wingdings" pitchFamily="2" charset="2"/>
              </a:rPr>
              <a:t> discretion</a:t>
            </a:r>
            <a:endParaRPr lang="en-US" sz="2000" dirty="0">
              <a:solidFill>
                <a:srgbClr val="000000"/>
              </a:solidFill>
              <a:latin typeface="Calibri" panose="020F0502020204030204"/>
              <a:sym typeface="Wingdings" pitchFamily="2" charset="2"/>
            </a:endParaRPr>
          </a:p>
        </p:txBody>
      </p:sp>
      <p:sp>
        <p:nvSpPr>
          <p:cNvPr id="2" name="Title 1"/>
          <p:cNvSpPr>
            <a:spLocks noGrp="1"/>
          </p:cNvSpPr>
          <p:nvPr>
            <p:ph type="title"/>
          </p:nvPr>
        </p:nvSpPr>
        <p:spPr/>
        <p:txBody>
          <a:bodyPr/>
          <a:lstStyle/>
          <a:p>
            <a:pPr algn="ctr"/>
            <a:r>
              <a:rPr lang="en-US" dirty="0"/>
              <a:t>Screening Window</a:t>
            </a:r>
          </a:p>
        </p:txBody>
      </p:sp>
    </p:spTree>
    <p:custDataLst>
      <p:tags r:id="rId1"/>
    </p:custDataLst>
    <p:extLst>
      <p:ext uri="{BB962C8B-B14F-4D97-AF65-F5344CB8AC3E}">
        <p14:creationId xmlns:p14="http://schemas.microsoft.com/office/powerpoint/2010/main" val="1825116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Screening Window</a:t>
            </a:r>
            <a:endParaRPr lang="en-US" dirty="0"/>
          </a:p>
        </p:txBody>
      </p:sp>
      <p:sp>
        <p:nvSpPr>
          <p:cNvPr id="3" name="Text Placeholder 2"/>
          <p:cNvSpPr>
            <a:spLocks noGrp="1"/>
          </p:cNvSpPr>
          <p:nvPr>
            <p:ph type="body" sz="half" idx="1"/>
          </p:nvPr>
        </p:nvSpPr>
        <p:spPr/>
        <p:txBody>
          <a:bodyPr/>
          <a:lstStyle/>
          <a:p>
            <a:r>
              <a:rPr lang="en-US" dirty="0" smtClean="0"/>
              <a:t>For example, if a participant signs the informed consent on July 1</a:t>
            </a:r>
            <a:r>
              <a:rPr lang="en-US" baseline="30000" dirty="0" smtClean="0"/>
              <a:t>st</a:t>
            </a:r>
            <a:r>
              <a:rPr lang="en-US" dirty="0" smtClean="0"/>
              <a:t>, the last day for enrollment is August 15</a:t>
            </a:r>
            <a:r>
              <a:rPr lang="en-US" baseline="30000" dirty="0" smtClean="0"/>
              <a:t>th</a:t>
            </a:r>
            <a:r>
              <a:rPr lang="en-US" dirty="0" smtClean="0"/>
              <a:t>.   Since enrollment is considered Day 0, you count backward -45. </a:t>
            </a:r>
          </a:p>
          <a:p>
            <a:r>
              <a:rPr lang="en-US" dirty="0" smtClean="0"/>
              <a:t>To make things easier, </a:t>
            </a:r>
            <a:r>
              <a:rPr lang="en-US" dirty="0"/>
              <a:t>Last Day to Enroll </a:t>
            </a:r>
            <a:r>
              <a:rPr lang="en-US" dirty="0" smtClean="0"/>
              <a:t>Calculator was created so sites can enter the screening date and the calculator will provide the last day of enrollment. </a:t>
            </a:r>
            <a:endParaRPr lang="en-US" dirty="0"/>
          </a:p>
        </p:txBody>
      </p:sp>
      <p:pic>
        <p:nvPicPr>
          <p:cNvPr id="5" name="Picture 4"/>
          <p:cNvPicPr/>
          <p:nvPr/>
        </p:nvPicPr>
        <p:blipFill>
          <a:blip r:embed="rId3"/>
          <a:stretch>
            <a:fillRect/>
          </a:stretch>
        </p:blipFill>
        <p:spPr>
          <a:xfrm>
            <a:off x="1789112" y="4223575"/>
            <a:ext cx="4712335" cy="1800225"/>
          </a:xfrm>
          <a:prstGeom prst="rect">
            <a:avLst/>
          </a:prstGeom>
        </p:spPr>
      </p:pic>
      <p:sp>
        <p:nvSpPr>
          <p:cNvPr id="6" name="Oval 5"/>
          <p:cNvSpPr/>
          <p:nvPr/>
        </p:nvSpPr>
        <p:spPr>
          <a:xfrm>
            <a:off x="2782824" y="4689538"/>
            <a:ext cx="257175" cy="1809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p:cNvSpPr/>
          <p:nvPr/>
        </p:nvSpPr>
        <p:spPr>
          <a:xfrm>
            <a:off x="6030849" y="5041963"/>
            <a:ext cx="257175" cy="247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999938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Last Day to Enroll Calculator</a:t>
            </a:r>
          </a:p>
        </p:txBody>
      </p:sp>
      <p:pic>
        <p:nvPicPr>
          <p:cNvPr id="3" name="Picture 2"/>
          <p:cNvPicPr>
            <a:picLocks noChangeAspect="1"/>
          </p:cNvPicPr>
          <p:nvPr/>
        </p:nvPicPr>
        <p:blipFill rotWithShape="1">
          <a:blip r:embed="rId3"/>
          <a:srcRect l="4546" r="6834"/>
          <a:stretch/>
        </p:blipFill>
        <p:spPr>
          <a:xfrm>
            <a:off x="585215" y="2092642"/>
            <a:ext cx="8333314" cy="3174301"/>
          </a:xfrm>
          <a:prstGeom prst="rect">
            <a:avLst/>
          </a:prstGeom>
        </p:spPr>
      </p:pic>
    </p:spTree>
    <p:extLst>
      <p:ext uri="{BB962C8B-B14F-4D97-AF65-F5344CB8AC3E}">
        <p14:creationId xmlns:p14="http://schemas.microsoft.com/office/powerpoint/2010/main" val="1829970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Required Documentation </a:t>
            </a:r>
            <a:r>
              <a:rPr lang="en-US" dirty="0"/>
              <a:t>for Screen Failures</a:t>
            </a:r>
          </a:p>
        </p:txBody>
      </p:sp>
      <p:sp>
        <p:nvSpPr>
          <p:cNvPr id="4" name="Content Placeholder 3"/>
          <p:cNvSpPr>
            <a:spLocks noGrp="1"/>
          </p:cNvSpPr>
          <p:nvPr>
            <p:ph idx="1"/>
          </p:nvPr>
        </p:nvSpPr>
        <p:spPr>
          <a:xfrm>
            <a:off x="822959" y="1845733"/>
            <a:ext cx="7543801" cy="4297489"/>
          </a:xfrm>
        </p:spPr>
        <p:txBody>
          <a:bodyPr>
            <a:normAutofit fontScale="92500" lnSpcReduction="20000"/>
          </a:bodyPr>
          <a:lstStyle/>
          <a:p>
            <a:r>
              <a:rPr lang="en-US" dirty="0"/>
              <a:t>Completed ICF</a:t>
            </a:r>
          </a:p>
          <a:p>
            <a:r>
              <a:rPr lang="en-US" dirty="0"/>
              <a:t>Reason(s) for ineligibility, with date of determination, as per the completed Eligibility Checklist</a:t>
            </a:r>
          </a:p>
          <a:p>
            <a:r>
              <a:rPr lang="en-US" dirty="0"/>
              <a:t>Necessary referrals on file (as appropriate) and documentation that any clinically significant abnormalities (labs, etc.) were communicated to the participant (even if referral is not necessary)</a:t>
            </a:r>
          </a:p>
          <a:p>
            <a:r>
              <a:rPr lang="en-US" dirty="0"/>
              <a:t>All source documentation complete up until the time that ineligibility was determined</a:t>
            </a:r>
          </a:p>
          <a:p>
            <a:r>
              <a:rPr lang="en-US" dirty="0"/>
              <a:t>Chart notes complete up until the time ineligibility was determined</a:t>
            </a:r>
          </a:p>
          <a:p>
            <a:r>
              <a:rPr lang="en-US" dirty="0"/>
              <a:t>Indication of what visit procedures were conducted (on visit checklists)</a:t>
            </a:r>
          </a:p>
          <a:p>
            <a:r>
              <a:rPr lang="en-US" dirty="0"/>
              <a:t>Completed Eligibility Criteria CRF, updated with screen failure reason(s) and faxed to </a:t>
            </a:r>
            <a:r>
              <a:rPr lang="en-US" dirty="0" smtClean="0"/>
              <a:t>DF/Net</a:t>
            </a:r>
          </a:p>
          <a:p>
            <a:r>
              <a:rPr lang="en-US" dirty="0" smtClean="0"/>
              <a:t>Completed Screening and Enrollment Log with reason for discontinuation</a:t>
            </a:r>
            <a:endParaRPr lang="en-US" dirty="0"/>
          </a:p>
        </p:txBody>
      </p:sp>
    </p:spTree>
    <p:custDataLst>
      <p:tags r:id="rId1"/>
    </p:custDataLst>
    <p:extLst>
      <p:ext uri="{BB962C8B-B14F-4D97-AF65-F5344CB8AC3E}">
        <p14:creationId xmlns:p14="http://schemas.microsoft.com/office/powerpoint/2010/main" val="1802541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8975" y="363071"/>
            <a:ext cx="8229600" cy="1143000"/>
          </a:xfrm>
        </p:spPr>
        <p:txBody>
          <a:bodyPr/>
          <a:lstStyle/>
          <a:p>
            <a:r>
              <a:rPr lang="en-US" altLang="en-US" dirty="0" smtClean="0"/>
              <a:t>MTN-027 Screening Visit CRFs</a:t>
            </a:r>
          </a:p>
        </p:txBody>
      </p:sp>
      <p:pic>
        <p:nvPicPr>
          <p:cNvPr id="3075" name="Picture 4" descr="MTN LOGO_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775200"/>
            <a:ext cx="198437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259106"/>
            <a:ext cx="3701242" cy="3105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55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Screening Visit Components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6922947"/>
              </p:ext>
            </p:extLst>
          </p:nvPr>
        </p:nvGraphicFramePr>
        <p:xfrm>
          <a:off x="76200" y="1828801"/>
          <a:ext cx="8991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239000" y="6019800"/>
            <a:ext cx="1127360" cy="307777"/>
          </a:xfrm>
          <a:prstGeom prst="rect">
            <a:avLst/>
          </a:prstGeom>
          <a:noFill/>
        </p:spPr>
        <p:txBody>
          <a:bodyPr wrap="none" rtlCol="0">
            <a:spAutoFit/>
          </a:bodyPr>
          <a:lstStyle/>
          <a:p>
            <a:r>
              <a:rPr lang="en-US" sz="1400" i="1" dirty="0">
                <a:solidFill>
                  <a:srgbClr val="7030A0"/>
                </a:solidFill>
              </a:rPr>
              <a:t>* If </a:t>
            </a:r>
            <a:r>
              <a:rPr lang="en-US" sz="1400" i="1" dirty="0" smtClean="0">
                <a:solidFill>
                  <a:srgbClr val="7030A0"/>
                </a:solidFill>
              </a:rPr>
              <a:t>indicated</a:t>
            </a:r>
            <a:endParaRPr lang="en-US" sz="1400" i="1" dirty="0">
              <a:solidFill>
                <a:srgbClr val="7030A0"/>
              </a:solidFill>
            </a:endParaRPr>
          </a:p>
        </p:txBody>
      </p:sp>
    </p:spTree>
    <p:extLst>
      <p:ext uri="{BB962C8B-B14F-4D97-AF65-F5344CB8AC3E}">
        <p14:creationId xmlns:p14="http://schemas.microsoft.com/office/powerpoint/2010/main" val="587254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694764"/>
            <a:ext cx="8229600" cy="762000"/>
          </a:xfrm>
        </p:spPr>
        <p:txBody>
          <a:bodyPr>
            <a:normAutofit/>
          </a:bodyPr>
          <a:lstStyle/>
          <a:p>
            <a:pPr eaLnBrk="1" hangingPunct="1"/>
            <a:r>
              <a:rPr lang="en-US" altLang="en-US" dirty="0" smtClean="0">
                <a:ea typeface="ＭＳ Ｐゴシック" pitchFamily="34" charset="-128"/>
              </a:rPr>
              <a:t>Approach to CRF Training</a:t>
            </a:r>
          </a:p>
        </p:txBody>
      </p:sp>
      <p:sp>
        <p:nvSpPr>
          <p:cNvPr id="3075" name="Content Placeholder 2"/>
          <p:cNvSpPr>
            <a:spLocks noGrp="1"/>
          </p:cNvSpPr>
          <p:nvPr>
            <p:ph sz="half" idx="2"/>
          </p:nvPr>
        </p:nvSpPr>
        <p:spPr>
          <a:xfrm>
            <a:off x="672352" y="2003612"/>
            <a:ext cx="8166847" cy="3787588"/>
          </a:xfrm>
        </p:spPr>
        <p:txBody>
          <a:bodyPr>
            <a:normAutofit fontScale="92500"/>
          </a:bodyPr>
          <a:lstStyle/>
          <a:p>
            <a:pPr eaLnBrk="1" hangingPunct="1">
              <a:defRPr/>
            </a:pPr>
            <a:r>
              <a:rPr lang="en-US" sz="2400" dirty="0" smtClean="0">
                <a:ea typeface="ＭＳ Ｐゴシック" pitchFamily="34" charset="-128"/>
                <a:cs typeface="Arial" charset="0"/>
              </a:rPr>
              <a:t>Focus on purpose/reason for key CRFs</a:t>
            </a:r>
          </a:p>
          <a:p>
            <a:pPr eaLnBrk="1" hangingPunct="1">
              <a:buFont typeface="Arial" charset="0"/>
              <a:buNone/>
              <a:defRPr/>
            </a:pPr>
            <a:endParaRPr lang="en-US" sz="1200" dirty="0" smtClean="0">
              <a:ea typeface="ＭＳ Ｐゴシック" pitchFamily="34" charset="-128"/>
              <a:cs typeface="Arial" charset="0"/>
            </a:endParaRPr>
          </a:p>
          <a:p>
            <a:pPr eaLnBrk="1" hangingPunct="1">
              <a:defRPr/>
            </a:pPr>
            <a:r>
              <a:rPr lang="en-US" sz="2400" dirty="0" smtClean="0">
                <a:ea typeface="ＭＳ Ｐゴシック" pitchFamily="34" charset="-128"/>
                <a:cs typeface="Arial" charset="0"/>
              </a:rPr>
              <a:t>Will try to address questions received during external review of CRFs</a:t>
            </a:r>
          </a:p>
          <a:p>
            <a:pPr eaLnBrk="1" hangingPunct="1">
              <a:buFont typeface="Arial" charset="0"/>
              <a:buNone/>
              <a:defRPr/>
            </a:pPr>
            <a:endParaRPr lang="en-US" sz="1200" dirty="0" smtClean="0">
              <a:ea typeface="ＭＳ Ｐゴシック" pitchFamily="34" charset="-128"/>
              <a:cs typeface="Arial" charset="0"/>
            </a:endParaRPr>
          </a:p>
          <a:p>
            <a:pPr eaLnBrk="1" hangingPunct="1">
              <a:defRPr/>
            </a:pPr>
            <a:r>
              <a:rPr lang="en-US" sz="2400" dirty="0" smtClean="0">
                <a:ea typeface="ＭＳ Ｐゴシック" pitchFamily="34" charset="-128"/>
                <a:cs typeface="Arial" charset="0"/>
              </a:rPr>
              <a:t>Will not go item by item, but will focus on key fields</a:t>
            </a:r>
          </a:p>
          <a:p>
            <a:pPr eaLnBrk="1" hangingPunct="1">
              <a:buFont typeface="Arial" charset="0"/>
              <a:buNone/>
              <a:defRPr/>
            </a:pPr>
            <a:endParaRPr lang="en-US" sz="1200" dirty="0" smtClean="0">
              <a:ea typeface="ＭＳ Ｐゴシック" pitchFamily="34" charset="-128"/>
              <a:cs typeface="Arial" charset="0"/>
            </a:endParaRPr>
          </a:p>
          <a:p>
            <a:pPr eaLnBrk="1" hangingPunct="1">
              <a:defRPr/>
            </a:pPr>
            <a:r>
              <a:rPr lang="en-US" sz="2400" dirty="0" smtClean="0">
                <a:ea typeface="ＭＳ Ｐゴシック" pitchFamily="34" charset="-128"/>
                <a:cs typeface="Arial" charset="0"/>
              </a:rPr>
              <a:t>Will not review form instructions, but will refer to these as needed</a:t>
            </a:r>
          </a:p>
          <a:p>
            <a:pPr marL="0" indent="0" eaLnBrk="1" hangingPunct="1">
              <a:buFont typeface="Arial" charset="0"/>
              <a:buNone/>
              <a:defRPr/>
            </a:pPr>
            <a:endParaRPr lang="en-US" sz="1200" dirty="0" smtClean="0">
              <a:ea typeface="ＭＳ Ｐゴシック" pitchFamily="34" charset="-128"/>
              <a:cs typeface="Arial" charset="0"/>
            </a:endParaRPr>
          </a:p>
          <a:p>
            <a:pPr eaLnBrk="1" hangingPunct="1">
              <a:defRPr/>
            </a:pPr>
            <a:r>
              <a:rPr lang="en-US" sz="2400" dirty="0" smtClean="0">
                <a:ea typeface="ＭＳ Ｐゴシック" pitchFamily="34" charset="-128"/>
                <a:cs typeface="Arial" charset="0"/>
              </a:rPr>
              <a:t>Please ask questions!</a:t>
            </a:r>
          </a:p>
        </p:txBody>
      </p:sp>
    </p:spTree>
    <p:extLst>
      <p:ext uri="{BB962C8B-B14F-4D97-AF65-F5344CB8AC3E}">
        <p14:creationId xmlns:p14="http://schemas.microsoft.com/office/powerpoint/2010/main" val="912724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US" altLang="en-US" dirty="0" smtClean="0"/>
              <a:t>Screening CRFs</a:t>
            </a:r>
          </a:p>
        </p:txBody>
      </p:sp>
      <p:sp>
        <p:nvSpPr>
          <p:cNvPr id="3" name="Content Placeholder 2"/>
          <p:cNvSpPr>
            <a:spLocks noGrp="1"/>
          </p:cNvSpPr>
          <p:nvPr>
            <p:ph idx="1"/>
          </p:nvPr>
        </p:nvSpPr>
        <p:spPr/>
        <p:txBody>
          <a:bodyPr/>
          <a:lstStyle/>
          <a:p>
            <a:r>
              <a:rPr lang="en-US" sz="2400" dirty="0">
                <a:solidFill>
                  <a:schemeClr val="accent2"/>
                </a:solidFill>
              </a:rPr>
              <a:t>Demographics CRF</a:t>
            </a:r>
          </a:p>
          <a:p>
            <a:r>
              <a:rPr lang="en-US" sz="2400" dirty="0">
                <a:solidFill>
                  <a:schemeClr val="accent2"/>
                </a:solidFill>
              </a:rPr>
              <a:t>Eligibility Criteria CRF	</a:t>
            </a:r>
          </a:p>
          <a:p>
            <a:r>
              <a:rPr lang="en-US" sz="2400" dirty="0">
                <a:solidFill>
                  <a:schemeClr val="accent2"/>
                </a:solidFill>
              </a:rPr>
              <a:t>Pre-existing Conditions </a:t>
            </a:r>
            <a:r>
              <a:rPr lang="en-US" sz="2400" dirty="0" smtClean="0">
                <a:solidFill>
                  <a:schemeClr val="accent2"/>
                </a:solidFill>
              </a:rPr>
              <a:t>CRF</a:t>
            </a:r>
          </a:p>
          <a:p>
            <a:r>
              <a:rPr lang="en-US" sz="2400" dirty="0">
                <a:solidFill>
                  <a:schemeClr val="accent2"/>
                </a:solidFill>
              </a:rPr>
              <a:t>Concomitant Medications Log </a:t>
            </a:r>
            <a:r>
              <a:rPr lang="en-US" sz="2400" dirty="0" smtClean="0">
                <a:solidFill>
                  <a:schemeClr val="accent2"/>
                </a:solidFill>
              </a:rPr>
              <a:t>CRF</a:t>
            </a:r>
            <a:endParaRPr lang="en-US" sz="2400" dirty="0">
              <a:solidFill>
                <a:schemeClr val="accent2"/>
              </a:solidFill>
            </a:endParaRPr>
          </a:p>
          <a:p>
            <a:r>
              <a:rPr lang="en-US" sz="2400" dirty="0"/>
              <a:t>Physical Exam</a:t>
            </a:r>
          </a:p>
          <a:p>
            <a:r>
              <a:rPr lang="en-US" sz="2400" dirty="0"/>
              <a:t>Pelvic Exam CRF (+ pelvic exam diagrams form)</a:t>
            </a:r>
          </a:p>
          <a:p>
            <a:r>
              <a:rPr lang="en-US" sz="2400" dirty="0" smtClean="0"/>
              <a:t>Safety Laboratory Results CRF</a:t>
            </a:r>
          </a:p>
          <a:p>
            <a:endParaRPr lang="en-US" dirty="0"/>
          </a:p>
        </p:txBody>
      </p:sp>
    </p:spTree>
    <p:extLst>
      <p:ext uri="{BB962C8B-B14F-4D97-AF65-F5344CB8AC3E}">
        <p14:creationId xmlns:p14="http://schemas.microsoft.com/office/powerpoint/2010/main" val="152056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Autofit/>
          </a:bodyPr>
          <a:lstStyle/>
          <a:p>
            <a:pPr eaLnBrk="1" hangingPunct="1"/>
            <a:r>
              <a:rPr lang="en-US" altLang="en-US" dirty="0" smtClean="0">
                <a:ea typeface="ＭＳ Ｐゴシック" pitchFamily="34" charset="-128"/>
              </a:rPr>
              <a:t>Demographics (DEM-1)</a:t>
            </a:r>
          </a:p>
        </p:txBody>
      </p:sp>
      <p:sp>
        <p:nvSpPr>
          <p:cNvPr id="3" name="Content Placeholder 2"/>
          <p:cNvSpPr>
            <a:spLocks noGrp="1"/>
          </p:cNvSpPr>
          <p:nvPr>
            <p:ph idx="1"/>
          </p:nvPr>
        </p:nvSpPr>
        <p:spPr>
          <a:xfrm>
            <a:off x="822959" y="1845733"/>
            <a:ext cx="7543801" cy="4378085"/>
          </a:xfrm>
        </p:spPr>
        <p:txBody>
          <a:bodyPr>
            <a:normAutofit fontScale="92500" lnSpcReduction="10000"/>
          </a:bodyPr>
          <a:lstStyle/>
          <a:p>
            <a:r>
              <a:rPr lang="en-US" sz="2400" dirty="0"/>
              <a:t>Completed once for each participant at Screening Visit</a:t>
            </a:r>
          </a:p>
          <a:p>
            <a:r>
              <a:rPr lang="en-US" sz="2400" dirty="0" smtClean="0"/>
              <a:t>Interviewer-administered</a:t>
            </a:r>
            <a:endParaRPr lang="en-US" sz="2400" dirty="0"/>
          </a:p>
          <a:p>
            <a:r>
              <a:rPr lang="en-US" sz="2400" dirty="0"/>
              <a:t>Collects required participant descriptors </a:t>
            </a:r>
          </a:p>
          <a:p>
            <a:pPr lvl="1"/>
            <a:r>
              <a:rPr lang="en-US" sz="2000" dirty="0"/>
              <a:t>Age</a:t>
            </a:r>
          </a:p>
          <a:p>
            <a:pPr lvl="1"/>
            <a:r>
              <a:rPr lang="en-US" sz="2000" dirty="0"/>
              <a:t>Race</a:t>
            </a:r>
          </a:p>
          <a:p>
            <a:pPr lvl="1"/>
            <a:r>
              <a:rPr lang="en-US" sz="2000" dirty="0"/>
              <a:t>Ethnicity</a:t>
            </a:r>
          </a:p>
          <a:p>
            <a:r>
              <a:rPr lang="en-US" sz="2400" dirty="0"/>
              <a:t>Collects descriptors requested for publications/reports</a:t>
            </a:r>
          </a:p>
          <a:p>
            <a:pPr lvl="1"/>
            <a:r>
              <a:rPr lang="en-US" sz="2000" dirty="0" smtClean="0"/>
              <a:t>Gender</a:t>
            </a:r>
            <a:endParaRPr lang="en-US" sz="2000" dirty="0"/>
          </a:p>
          <a:p>
            <a:pPr lvl="1"/>
            <a:r>
              <a:rPr lang="en-US" sz="2000" dirty="0"/>
              <a:t>Highest level education</a:t>
            </a:r>
          </a:p>
          <a:p>
            <a:pPr lvl="1"/>
            <a:r>
              <a:rPr lang="en-US" sz="2000" dirty="0"/>
              <a:t>Income</a:t>
            </a:r>
          </a:p>
          <a:p>
            <a:r>
              <a:rPr lang="en-US" sz="2400" dirty="0"/>
              <a:t>Items reflect participant status at Screening only – not updated later unless correction is needed</a:t>
            </a:r>
          </a:p>
          <a:p>
            <a:endParaRPr lang="en-US" dirty="0"/>
          </a:p>
        </p:txBody>
      </p:sp>
    </p:spTree>
    <p:extLst>
      <p:ext uri="{BB962C8B-B14F-4D97-AF65-F5344CB8AC3E}">
        <p14:creationId xmlns:p14="http://schemas.microsoft.com/office/powerpoint/2010/main" val="3042460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152400"/>
            <a:ext cx="8229600" cy="1143000"/>
          </a:xfrm>
        </p:spPr>
        <p:txBody>
          <a:bodyPr>
            <a:normAutofit/>
          </a:bodyPr>
          <a:lstStyle/>
          <a:p>
            <a:r>
              <a:rPr lang="en-US" altLang="en-US" dirty="0" smtClean="0">
                <a:ea typeface="ＭＳ Ｐゴシック" pitchFamily="34" charset="-128"/>
              </a:rPr>
              <a:t>Pre-existing Conditions Log (PRE)</a:t>
            </a:r>
          </a:p>
        </p:txBody>
      </p:sp>
      <p:sp>
        <p:nvSpPr>
          <p:cNvPr id="2" name="Content Placeholder 1"/>
          <p:cNvSpPr>
            <a:spLocks noGrp="1"/>
          </p:cNvSpPr>
          <p:nvPr>
            <p:ph idx="1"/>
          </p:nvPr>
        </p:nvSpPr>
        <p:spPr/>
        <p:txBody>
          <a:bodyPr>
            <a:normAutofit/>
          </a:bodyPr>
          <a:lstStyle/>
          <a:p>
            <a:r>
              <a:rPr lang="en-US" sz="2400" dirty="0"/>
              <a:t>Will include participant-reported conditions as well as abnormalities captured on:</a:t>
            </a:r>
          </a:p>
          <a:p>
            <a:endParaRPr lang="en-US" sz="2400" dirty="0"/>
          </a:p>
          <a:p>
            <a:pPr lvl="1"/>
            <a:r>
              <a:rPr lang="en-US" sz="2000" dirty="0"/>
              <a:t>Pelvic Exam Diagrams, Pelvic Exam CRFs, (from screening and enrollment)</a:t>
            </a:r>
          </a:p>
          <a:p>
            <a:pPr lvl="1"/>
            <a:r>
              <a:rPr lang="en-US" sz="2000" dirty="0"/>
              <a:t>Physical Exam CRFs (from screening and enrollment)</a:t>
            </a:r>
          </a:p>
          <a:p>
            <a:pPr lvl="1"/>
            <a:r>
              <a:rPr lang="en-US" sz="2000" dirty="0"/>
              <a:t>Grade 1 and higher laboratory results on Safety Laboratory Results CRF</a:t>
            </a:r>
          </a:p>
          <a:p>
            <a:endParaRPr lang="en-US" sz="2400" dirty="0"/>
          </a:p>
        </p:txBody>
      </p:sp>
    </p:spTree>
    <p:extLst>
      <p:ext uri="{BB962C8B-B14F-4D97-AF65-F5344CB8AC3E}">
        <p14:creationId xmlns:p14="http://schemas.microsoft.com/office/powerpoint/2010/main" val="44752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199" y="152399"/>
            <a:ext cx="8798859" cy="1313329"/>
          </a:xfrm>
        </p:spPr>
        <p:txBody>
          <a:bodyPr>
            <a:noAutofit/>
          </a:bodyPr>
          <a:lstStyle/>
          <a:p>
            <a:r>
              <a:rPr lang="en-US" altLang="en-US" dirty="0" smtClean="0">
                <a:ea typeface="ＭＳ Ｐゴシック" pitchFamily="34" charset="-128"/>
              </a:rPr>
              <a:t>Pre-existing Conditions log – con</a:t>
            </a:r>
            <a:r>
              <a:rPr lang="ja-JP" altLang="en-US" dirty="0" smtClean="0"/>
              <a:t>’</a:t>
            </a:r>
            <a:r>
              <a:rPr lang="en-US" altLang="ja-JP" dirty="0" smtClean="0"/>
              <a:t>t</a:t>
            </a:r>
            <a:endParaRPr lang="en-US" altLang="en-US" dirty="0" smtClean="0">
              <a:ea typeface="ＭＳ Ｐゴシック" pitchFamily="34" charset="-128"/>
            </a:endParaRPr>
          </a:p>
        </p:txBody>
      </p:sp>
      <p:sp>
        <p:nvSpPr>
          <p:cNvPr id="8195" name="Content Placeholder 2"/>
          <p:cNvSpPr>
            <a:spLocks noGrp="1"/>
          </p:cNvSpPr>
          <p:nvPr>
            <p:ph idx="1"/>
          </p:nvPr>
        </p:nvSpPr>
        <p:spPr>
          <a:xfrm>
            <a:off x="510989" y="2070847"/>
            <a:ext cx="7987553" cy="4047565"/>
          </a:xfrm>
        </p:spPr>
        <p:txBody>
          <a:bodyPr>
            <a:normAutofit/>
          </a:bodyPr>
          <a:lstStyle/>
          <a:p>
            <a:r>
              <a:rPr lang="en-US" altLang="en-US" sz="2400" dirty="0" smtClean="0">
                <a:ea typeface="ＭＳ Ｐゴシック" pitchFamily="34" charset="-128"/>
                <a:cs typeface="Arial" charset="0"/>
              </a:rPr>
              <a:t>Page number – start with 01, go up as needed</a:t>
            </a:r>
          </a:p>
          <a:p>
            <a:r>
              <a:rPr lang="en-US" altLang="en-US" sz="2400" dirty="0" smtClean="0">
                <a:ea typeface="ＭＳ Ｐゴシック" pitchFamily="34" charset="-128"/>
                <a:cs typeface="Arial" charset="0"/>
              </a:rPr>
              <a:t>Condition </a:t>
            </a:r>
          </a:p>
          <a:p>
            <a:pPr lvl="1"/>
            <a:r>
              <a:rPr lang="en-US" altLang="en-US" sz="2400" dirty="0" smtClean="0">
                <a:ea typeface="ＭＳ Ｐゴシック" pitchFamily="34" charset="-128"/>
                <a:cs typeface="Arial" charset="0"/>
              </a:rPr>
              <a:t>Follow guidelines for AE text except </a:t>
            </a:r>
            <a:r>
              <a:rPr lang="en-US" altLang="en-US" sz="2400" u="sng" dirty="0" smtClean="0">
                <a:ea typeface="ＭＳ Ｐゴシック" pitchFamily="34" charset="-128"/>
                <a:cs typeface="Arial" charset="0"/>
              </a:rPr>
              <a:t>do record</a:t>
            </a:r>
            <a:r>
              <a:rPr lang="en-US" altLang="en-US" sz="2400" dirty="0" smtClean="0">
                <a:ea typeface="ＭＳ Ｐゴシック" pitchFamily="34" charset="-128"/>
                <a:cs typeface="Arial" charset="0"/>
              </a:rPr>
              <a:t> past surgeries </a:t>
            </a:r>
          </a:p>
          <a:p>
            <a:pPr lvl="1"/>
            <a:r>
              <a:rPr lang="en-US" altLang="en-US" sz="2400" dirty="0" smtClean="0">
                <a:ea typeface="ＭＳ Ｐゴシック" pitchFamily="34" charset="-128"/>
                <a:cs typeface="Arial" charset="0"/>
              </a:rPr>
              <a:t>Be as descriptive as possible</a:t>
            </a:r>
          </a:p>
          <a:p>
            <a:r>
              <a:rPr lang="en-US" altLang="en-US" sz="2400" dirty="0" smtClean="0">
                <a:ea typeface="ＭＳ Ｐゴシック" pitchFamily="34" charset="-128"/>
                <a:cs typeface="Arial" charset="0"/>
              </a:rPr>
              <a:t>Onset  Date (Month and Year)</a:t>
            </a:r>
          </a:p>
          <a:p>
            <a:pPr lvl="1"/>
            <a:r>
              <a:rPr lang="en-US" altLang="en-US" sz="2400" dirty="0" smtClean="0">
                <a:ea typeface="ＭＳ Ｐゴシック" pitchFamily="34" charset="-128"/>
                <a:cs typeface="Arial" charset="0"/>
              </a:rPr>
              <a:t>If uncertain, use best estimate; year required</a:t>
            </a:r>
          </a:p>
          <a:p>
            <a:r>
              <a:rPr lang="en-US" altLang="en-US" sz="2400" dirty="0" smtClean="0">
                <a:ea typeface="ＭＳ Ｐゴシック" pitchFamily="34" charset="-128"/>
                <a:cs typeface="Arial" charset="0"/>
              </a:rPr>
              <a:t>Comments </a:t>
            </a:r>
          </a:p>
          <a:p>
            <a:pPr lvl="1"/>
            <a:r>
              <a:rPr lang="en-US" altLang="en-US" sz="2400" dirty="0" smtClean="0">
                <a:ea typeface="ＭＳ Ｐゴシック" pitchFamily="34" charset="-128"/>
                <a:cs typeface="Arial" charset="0"/>
              </a:rPr>
              <a:t>Add info on frequency and duration of chronic condition outbreaks; other relevant info for the </a:t>
            </a:r>
            <a:r>
              <a:rPr lang="ja-JP" altLang="en-US" sz="2400" dirty="0" smtClean="0">
                <a:cs typeface="Arial" charset="0"/>
              </a:rPr>
              <a:t>“</a:t>
            </a:r>
            <a:r>
              <a:rPr lang="en-US" altLang="ja-JP" sz="2400" dirty="0" smtClean="0">
                <a:cs typeface="Arial" charset="0"/>
              </a:rPr>
              <a:t>snapshot</a:t>
            </a:r>
            <a:r>
              <a:rPr lang="ja-JP" altLang="en-US" sz="2400" dirty="0" smtClean="0">
                <a:cs typeface="Arial" charset="0"/>
              </a:rPr>
              <a:t>”</a:t>
            </a:r>
            <a:endParaRPr lang="en-US" altLang="en-US" sz="2400" dirty="0" smtClean="0">
              <a:ea typeface="ＭＳ Ｐゴシック" pitchFamily="34" charset="-128"/>
              <a:cs typeface="Arial" charset="0"/>
            </a:endParaRPr>
          </a:p>
        </p:txBody>
      </p:sp>
    </p:spTree>
    <p:extLst>
      <p:ext uri="{BB962C8B-B14F-4D97-AF65-F5344CB8AC3E}">
        <p14:creationId xmlns:p14="http://schemas.microsoft.com/office/powerpoint/2010/main" val="147372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233081"/>
            <a:ext cx="8834718" cy="1259541"/>
          </a:xfrm>
        </p:spPr>
        <p:txBody>
          <a:bodyPr>
            <a:noAutofit/>
          </a:bodyPr>
          <a:lstStyle/>
          <a:p>
            <a:r>
              <a:rPr lang="en-US" altLang="en-US" dirty="0" smtClean="0">
                <a:ea typeface="ＭＳ Ｐゴシック" pitchFamily="34" charset="-128"/>
              </a:rPr>
              <a:t>Pre-existing Conditions log – con</a:t>
            </a:r>
            <a:r>
              <a:rPr lang="ja-JP" altLang="en-US" dirty="0" smtClean="0"/>
              <a:t>’</a:t>
            </a:r>
            <a:r>
              <a:rPr lang="en-US" altLang="ja-JP" dirty="0" smtClean="0"/>
              <a:t>t</a:t>
            </a:r>
            <a:endParaRPr lang="en-US" altLang="en-US" dirty="0" smtClean="0">
              <a:ea typeface="ＭＳ Ｐゴシック" pitchFamily="34" charset="-128"/>
            </a:endParaRPr>
          </a:p>
        </p:txBody>
      </p:sp>
      <p:sp>
        <p:nvSpPr>
          <p:cNvPr id="7171" name="Content Placeholder 2"/>
          <p:cNvSpPr>
            <a:spLocks noGrp="1"/>
          </p:cNvSpPr>
          <p:nvPr>
            <p:ph idx="1"/>
          </p:nvPr>
        </p:nvSpPr>
        <p:spPr>
          <a:xfrm>
            <a:off x="304800" y="2232212"/>
            <a:ext cx="8435788" cy="3361765"/>
          </a:xfrm>
        </p:spPr>
        <p:txBody>
          <a:bodyPr>
            <a:normAutofit/>
          </a:bodyPr>
          <a:lstStyle/>
          <a:p>
            <a:pPr>
              <a:defRPr/>
            </a:pPr>
            <a:r>
              <a:rPr lang="en-US" sz="2400" dirty="0" smtClean="0">
                <a:ea typeface="ＭＳ Ｐゴシック" pitchFamily="34" charset="-128"/>
                <a:cs typeface="Arial" charset="0"/>
              </a:rPr>
              <a:t>Ongoing at Enrollment? </a:t>
            </a:r>
          </a:p>
          <a:p>
            <a:pPr lvl="1">
              <a:defRPr/>
            </a:pPr>
            <a:r>
              <a:rPr lang="en-US" sz="2400" dirty="0" smtClean="0">
                <a:ea typeface="ＭＳ Ｐゴシック" pitchFamily="34" charset="-128"/>
                <a:cs typeface="Arial" charset="0"/>
              </a:rPr>
              <a:t>Leave blank at screening if ongoing; complete at enrollment</a:t>
            </a:r>
          </a:p>
          <a:p>
            <a:pPr lvl="1">
              <a:defRPr/>
            </a:pPr>
            <a:r>
              <a:rPr lang="en-US" sz="2400" dirty="0" smtClean="0">
                <a:ea typeface="ＭＳ Ｐゴシック" pitchFamily="34" charset="-128"/>
                <a:cs typeface="Arial" charset="0"/>
              </a:rPr>
              <a:t>Chronic/recurrent diagnoses are ongoing</a:t>
            </a:r>
          </a:p>
          <a:p>
            <a:pPr marL="457200" lvl="1" indent="0">
              <a:buFont typeface="Arial" charset="0"/>
              <a:buNone/>
              <a:defRPr/>
            </a:pPr>
            <a:endParaRPr lang="en-US" sz="2400" dirty="0" smtClean="0">
              <a:ea typeface="ＭＳ Ｐゴシック" pitchFamily="34" charset="-128"/>
              <a:cs typeface="Arial" charset="0"/>
            </a:endParaRPr>
          </a:p>
          <a:p>
            <a:pPr>
              <a:defRPr/>
            </a:pPr>
            <a:r>
              <a:rPr lang="en-US" sz="2400" dirty="0" smtClean="0">
                <a:ea typeface="ＭＳ Ｐゴシック" pitchFamily="34" charset="-128"/>
                <a:cs typeface="Arial" charset="0"/>
              </a:rPr>
              <a:t>Severity Grade</a:t>
            </a:r>
          </a:p>
          <a:p>
            <a:pPr lvl="1">
              <a:defRPr/>
            </a:pPr>
            <a:r>
              <a:rPr lang="en-US" sz="2400" dirty="0" smtClean="0">
                <a:ea typeface="ＭＳ Ｐゴシック" pitchFamily="34" charset="-128"/>
                <a:cs typeface="Arial" charset="0"/>
              </a:rPr>
              <a:t>Assess per DAIDS </a:t>
            </a:r>
            <a:r>
              <a:rPr lang="en-US" sz="2400" dirty="0" err="1" smtClean="0">
                <a:ea typeface="ＭＳ Ｐゴシック" pitchFamily="34" charset="-128"/>
                <a:cs typeface="Arial" charset="0"/>
              </a:rPr>
              <a:t>Tox</a:t>
            </a:r>
            <a:r>
              <a:rPr lang="en-US" sz="2400" dirty="0" smtClean="0">
                <a:ea typeface="ＭＳ Ｐゴシック" pitchFamily="34" charset="-128"/>
                <a:cs typeface="Arial" charset="0"/>
              </a:rPr>
              <a:t> Table and FGGT</a:t>
            </a:r>
          </a:p>
          <a:p>
            <a:pPr lvl="1">
              <a:defRPr/>
            </a:pPr>
            <a:r>
              <a:rPr lang="en-US" sz="2400" dirty="0" smtClean="0">
                <a:ea typeface="ＭＳ Ｐゴシック" pitchFamily="34" charset="-128"/>
                <a:cs typeface="Arial" charset="0"/>
              </a:rPr>
              <a:t>Mark </a:t>
            </a:r>
            <a:r>
              <a:rPr lang="ja-JP" altLang="en-US" sz="2400" dirty="0" smtClean="0">
                <a:cs typeface="Arial" charset="0"/>
              </a:rPr>
              <a:t>“</a:t>
            </a:r>
            <a:r>
              <a:rPr lang="en-US" altLang="ja-JP" sz="2400" dirty="0" smtClean="0">
                <a:cs typeface="Arial" charset="0"/>
              </a:rPr>
              <a:t>not gradable</a:t>
            </a:r>
            <a:r>
              <a:rPr lang="ja-JP" altLang="en-US" sz="2400" dirty="0" smtClean="0">
                <a:cs typeface="Arial" charset="0"/>
              </a:rPr>
              <a:t>”</a:t>
            </a:r>
            <a:r>
              <a:rPr lang="en-US" altLang="ja-JP" sz="2400" dirty="0" smtClean="0">
                <a:cs typeface="Arial" charset="0"/>
              </a:rPr>
              <a:t> if condition is below Grade 1 or resolved at time of report (ex. Cesarean section entry)</a:t>
            </a:r>
            <a:endParaRPr lang="en-US" sz="2400" dirty="0" smtClean="0">
              <a:ea typeface="ＭＳ Ｐゴシック" pitchFamily="34" charset="-128"/>
              <a:cs typeface="Arial" charset="0"/>
            </a:endParaRPr>
          </a:p>
        </p:txBody>
      </p:sp>
    </p:spTree>
    <p:extLst>
      <p:ext uri="{BB962C8B-B14F-4D97-AF65-F5344CB8AC3E}">
        <p14:creationId xmlns:p14="http://schemas.microsoft.com/office/powerpoint/2010/main" val="361965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43434" y="114673"/>
            <a:ext cx="8745071" cy="1216585"/>
          </a:xfrm>
        </p:spPr>
        <p:txBody>
          <a:bodyPr>
            <a:noAutofit/>
          </a:bodyPr>
          <a:lstStyle/>
          <a:p>
            <a:r>
              <a:rPr lang="en-US" altLang="en-US" dirty="0" smtClean="0">
                <a:ea typeface="ＭＳ Ｐゴシック" pitchFamily="34" charset="-128"/>
              </a:rPr>
              <a:t>Pre-existing Conditions log– con</a:t>
            </a:r>
            <a:r>
              <a:rPr lang="ja-JP" altLang="en-US" dirty="0" smtClean="0"/>
              <a:t>’</a:t>
            </a:r>
            <a:r>
              <a:rPr lang="en-US" altLang="ja-JP" dirty="0" smtClean="0"/>
              <a:t>t </a:t>
            </a:r>
            <a:endParaRPr lang="en-US" altLang="en-US" dirty="0" smtClean="0">
              <a:ea typeface="ＭＳ Ｐゴシック" pitchFamily="34" charset="-128"/>
            </a:endParaRPr>
          </a:p>
        </p:txBody>
      </p:sp>
      <p:sp>
        <p:nvSpPr>
          <p:cNvPr id="8195" name="Content Placeholder 2"/>
          <p:cNvSpPr>
            <a:spLocks noGrp="1"/>
          </p:cNvSpPr>
          <p:nvPr>
            <p:ph idx="1"/>
          </p:nvPr>
        </p:nvSpPr>
        <p:spPr>
          <a:xfrm>
            <a:off x="470648" y="1967753"/>
            <a:ext cx="8673352" cy="4244788"/>
          </a:xfrm>
        </p:spPr>
        <p:txBody>
          <a:bodyPr>
            <a:noAutofit/>
          </a:bodyPr>
          <a:lstStyle/>
          <a:p>
            <a:pPr>
              <a:defRPr/>
            </a:pPr>
            <a:r>
              <a:rPr lang="en-US" sz="2400" dirty="0" smtClean="0">
                <a:ea typeface="ＭＳ Ｐゴシック" pitchFamily="34" charset="-128"/>
                <a:cs typeface="Arial" charset="0"/>
              </a:rPr>
              <a:t>Entries can be added and modified post-enrollment</a:t>
            </a:r>
          </a:p>
          <a:p>
            <a:pPr marL="0" indent="0">
              <a:buFont typeface="Arial" charset="0"/>
              <a:buNone/>
              <a:defRPr/>
            </a:pPr>
            <a:endParaRPr lang="en-US" sz="2400" dirty="0" smtClean="0">
              <a:ea typeface="ＭＳ Ｐゴシック" pitchFamily="34" charset="-128"/>
              <a:cs typeface="Arial" charset="0"/>
            </a:endParaRPr>
          </a:p>
          <a:p>
            <a:pPr lvl="1">
              <a:buFont typeface="Wingdings" pitchFamily="2" charset="2"/>
              <a:buChar char="§"/>
              <a:defRPr/>
            </a:pPr>
            <a:r>
              <a:rPr lang="en-US" sz="2400" dirty="0" smtClean="0">
                <a:ea typeface="ＭＳ Ｐゴシック" pitchFamily="34" charset="-128"/>
                <a:cs typeface="Arial" charset="0"/>
              </a:rPr>
              <a:t>Participant may have forgotten to report a symptom</a:t>
            </a:r>
          </a:p>
          <a:p>
            <a:pPr lvl="1">
              <a:buFont typeface="Wingdings" pitchFamily="2" charset="2"/>
              <a:buChar char="§"/>
              <a:defRPr/>
            </a:pPr>
            <a:r>
              <a:rPr lang="en-US" sz="2400" dirty="0" smtClean="0">
                <a:ea typeface="ＭＳ Ｐゴシック" pitchFamily="34" charset="-128"/>
                <a:cs typeface="Arial" charset="0"/>
              </a:rPr>
              <a:t>Perhaps something that was thought to be not relevant is later considered relevant; if so, add to PRE</a:t>
            </a:r>
          </a:p>
          <a:p>
            <a:pPr lvl="1">
              <a:buFont typeface="Wingdings" pitchFamily="2" charset="2"/>
              <a:buChar char="§"/>
              <a:defRPr/>
            </a:pPr>
            <a:r>
              <a:rPr lang="en-US" sz="2400" dirty="0" smtClean="0">
                <a:ea typeface="ＭＳ Ｐゴシック" pitchFamily="34" charset="-128"/>
                <a:cs typeface="Arial" charset="0"/>
              </a:rPr>
              <a:t>May need to collapse signs/symptoms into a diagnosis</a:t>
            </a:r>
          </a:p>
          <a:p>
            <a:pPr lvl="1">
              <a:buFont typeface="Wingdings" pitchFamily="2" charset="2"/>
              <a:buChar char="§"/>
              <a:defRPr/>
            </a:pPr>
            <a:r>
              <a:rPr lang="en-US" sz="2400" dirty="0" smtClean="0">
                <a:ea typeface="ＭＳ Ｐゴシック" pitchFamily="34" charset="-128"/>
                <a:cs typeface="Arial" charset="0"/>
              </a:rPr>
              <a:t>Write a chart note to explain why an entry is being added/modified during follow-up </a:t>
            </a:r>
          </a:p>
          <a:p>
            <a:pPr marL="457200" lvl="1" indent="0">
              <a:buFont typeface="Arial" charset="0"/>
              <a:buNone/>
              <a:defRPr/>
            </a:pPr>
            <a:endParaRPr lang="en-US" sz="2400" dirty="0" smtClean="0">
              <a:ea typeface="ＭＳ Ｐゴシック" pitchFamily="34" charset="-128"/>
              <a:cs typeface="Arial" charset="0"/>
            </a:endParaRPr>
          </a:p>
          <a:p>
            <a:pPr>
              <a:defRPr/>
            </a:pPr>
            <a:r>
              <a:rPr lang="en-US" sz="2400" dirty="0" smtClean="0">
                <a:ea typeface="ＭＳ Ｐゴシック" pitchFamily="34" charset="-128"/>
                <a:cs typeface="Arial" charset="0"/>
              </a:rPr>
              <a:t>Document meds taken for PRE on Concomitant Medications Log CRF</a:t>
            </a:r>
          </a:p>
        </p:txBody>
      </p:sp>
    </p:spTree>
    <p:extLst>
      <p:ext uri="{BB962C8B-B14F-4D97-AF65-F5344CB8AC3E}">
        <p14:creationId xmlns:p14="http://schemas.microsoft.com/office/powerpoint/2010/main" val="126790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54104" y="228599"/>
            <a:ext cx="8628529" cy="1277471"/>
          </a:xfrm>
        </p:spPr>
        <p:txBody>
          <a:bodyPr>
            <a:noAutofit/>
          </a:bodyPr>
          <a:lstStyle/>
          <a:p>
            <a:pPr algn="ctr"/>
            <a:r>
              <a:rPr lang="en-US" altLang="en-US" dirty="0" smtClean="0">
                <a:ea typeface="ＭＳ Ｐゴシック" pitchFamily="34" charset="-128"/>
              </a:rPr>
              <a:t>Concomitant Medications Log </a:t>
            </a:r>
            <a:br>
              <a:rPr lang="en-US" altLang="en-US" dirty="0" smtClean="0">
                <a:ea typeface="ＭＳ Ｐゴシック" pitchFamily="34" charset="-128"/>
              </a:rPr>
            </a:br>
            <a:r>
              <a:rPr lang="en-US" altLang="en-US" dirty="0" smtClean="0">
                <a:ea typeface="ＭＳ Ｐゴシック" pitchFamily="34" charset="-128"/>
              </a:rPr>
              <a:t>(CM-1)</a:t>
            </a:r>
          </a:p>
        </p:txBody>
      </p:sp>
      <p:pic>
        <p:nvPicPr>
          <p:cNvPr id="112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629" y="1899772"/>
            <a:ext cx="3374571" cy="4418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45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1"/>
          <p:cNvSpPr txBox="1">
            <a:spLocks noChangeArrowheads="1"/>
          </p:cNvSpPr>
          <p:nvPr/>
        </p:nvSpPr>
        <p:spPr bwMode="auto">
          <a:xfrm>
            <a:off x="204788" y="1323975"/>
            <a:ext cx="8405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5" name="Content Placeholder 2"/>
          <p:cNvSpPr>
            <a:spLocks noGrp="1"/>
          </p:cNvSpPr>
          <p:nvPr>
            <p:ph sz="half" idx="4294967295"/>
          </p:nvPr>
        </p:nvSpPr>
        <p:spPr>
          <a:xfrm>
            <a:off x="204788" y="1912331"/>
            <a:ext cx="8755716" cy="4506165"/>
          </a:xfrm>
          <a:ln>
            <a:noFill/>
            <a:miter lim="800000"/>
            <a:headEnd/>
            <a:tailEnd/>
          </a:ln>
        </p:spPr>
        <p:txBody>
          <a:bodyPr>
            <a:normAutofit fontScale="92500"/>
          </a:bodyPr>
          <a:lstStyle/>
          <a:p>
            <a:pPr marL="0" indent="0" eaLnBrk="1" hangingPunct="1">
              <a:spcAft>
                <a:spcPts val="1200"/>
              </a:spcAft>
              <a:buSzPct val="85000"/>
              <a:buNone/>
            </a:pPr>
            <a:r>
              <a:rPr lang="en-US" altLang="en-US" sz="2400" dirty="0" smtClean="0">
                <a:ea typeface="ＭＳ Ｐゴシック" pitchFamily="34" charset="-128"/>
                <a:cs typeface="Arial" charset="0"/>
              </a:rPr>
              <a:t>Documents meds taken at the time of screening through termination date</a:t>
            </a:r>
          </a:p>
          <a:p>
            <a:pPr marL="0" indent="0" eaLnBrk="1" hangingPunct="1">
              <a:spcAft>
                <a:spcPts val="1200"/>
              </a:spcAft>
              <a:buSzPct val="85000"/>
              <a:buNone/>
            </a:pPr>
            <a:r>
              <a:rPr lang="en-US" altLang="en-US" sz="2400" dirty="0" smtClean="0">
                <a:ea typeface="ＭＳ Ｐゴシック" pitchFamily="34" charset="-128"/>
                <a:cs typeface="Arial" charset="0"/>
              </a:rPr>
              <a:t>Complete at Screening; update as needed through termination</a:t>
            </a:r>
          </a:p>
          <a:p>
            <a:pPr marL="0" indent="0" eaLnBrk="1" hangingPunct="1">
              <a:spcAft>
                <a:spcPts val="1200"/>
              </a:spcAft>
              <a:buSzPct val="85000"/>
              <a:buNone/>
            </a:pPr>
            <a:r>
              <a:rPr lang="en-US" altLang="en-US" sz="2400" dirty="0" smtClean="0">
                <a:ea typeface="ＭＳ Ｐゴシック" pitchFamily="34" charset="-128"/>
                <a:cs typeface="Arial" charset="0"/>
              </a:rPr>
              <a:t>Record trade name or generic name</a:t>
            </a:r>
          </a:p>
          <a:p>
            <a:pPr marL="0" indent="0" eaLnBrk="1" hangingPunct="1">
              <a:spcAft>
                <a:spcPts val="1200"/>
              </a:spcAft>
              <a:buSzPct val="85000"/>
              <a:buNone/>
            </a:pPr>
            <a:r>
              <a:rPr lang="en-US" altLang="en-US" sz="2400" dirty="0" smtClean="0">
                <a:ea typeface="ＭＳ Ｐゴシック" pitchFamily="34" charset="-128"/>
                <a:cs typeface="Arial" charset="0"/>
              </a:rPr>
              <a:t>For vaccines/injections, record separate entry for each dose</a:t>
            </a:r>
          </a:p>
          <a:p>
            <a:pPr marL="0" indent="0" eaLnBrk="1" hangingPunct="1">
              <a:spcAft>
                <a:spcPts val="1200"/>
              </a:spcAft>
              <a:buSzPct val="85000"/>
              <a:buNone/>
            </a:pPr>
            <a:r>
              <a:rPr lang="en-US" altLang="en-US" sz="2400" dirty="0" smtClean="0">
                <a:ea typeface="ＭＳ Ｐゴシック" pitchFamily="34" charset="-128"/>
                <a:cs typeface="Arial" charset="0"/>
              </a:rPr>
              <a:t>If exact dose/units not known, put best description possible</a:t>
            </a:r>
          </a:p>
          <a:p>
            <a:pPr marL="0" indent="0" eaLnBrk="1" hangingPunct="1">
              <a:spcAft>
                <a:spcPts val="1200"/>
              </a:spcAft>
              <a:buSzPct val="85000"/>
              <a:buNone/>
            </a:pPr>
            <a:r>
              <a:rPr lang="en-US" altLang="en-US" sz="2400" dirty="0" smtClean="0">
                <a:ea typeface="ＭＳ Ｐゴシック" pitchFamily="34" charset="-128"/>
                <a:cs typeface="Arial" charset="0"/>
              </a:rPr>
              <a:t>“Taken for AE” item will always be “no” for entries at Screening</a:t>
            </a:r>
          </a:p>
          <a:p>
            <a:pPr marL="0" indent="0" eaLnBrk="1" hangingPunct="1">
              <a:spcAft>
                <a:spcPts val="1200"/>
              </a:spcAft>
              <a:buSzPct val="85000"/>
              <a:buNone/>
            </a:pPr>
            <a:r>
              <a:rPr lang="en-US" altLang="en-US" sz="2400" dirty="0" smtClean="0">
                <a:ea typeface="ＭＳ Ｐゴシック" pitchFamily="34" charset="-128"/>
                <a:cs typeface="Arial" charset="0"/>
              </a:rPr>
              <a:t>Update PRE CRF if CM completion reveals conditions not already reported or observed </a:t>
            </a:r>
          </a:p>
        </p:txBody>
      </p:sp>
      <p:sp>
        <p:nvSpPr>
          <p:cNvPr id="7" name="Title 1"/>
          <p:cNvSpPr txBox="1">
            <a:spLocks/>
          </p:cNvSpPr>
          <p:nvPr/>
        </p:nvSpPr>
        <p:spPr>
          <a:xfrm>
            <a:off x="354104" y="228599"/>
            <a:ext cx="8628529" cy="127747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altLang="en-US" smtClean="0">
                <a:ea typeface="ＭＳ Ｐゴシック" pitchFamily="34" charset="-128"/>
              </a:rPr>
              <a:t>Concomitant Medications Log </a:t>
            </a:r>
            <a:br>
              <a:rPr lang="en-US" altLang="en-US" smtClean="0">
                <a:ea typeface="ＭＳ Ｐゴシック" pitchFamily="34" charset="-128"/>
              </a:rPr>
            </a:br>
            <a:r>
              <a:rPr lang="en-US" altLang="en-US" smtClean="0">
                <a:ea typeface="ＭＳ Ｐゴシック" pitchFamily="34" charset="-128"/>
              </a:rPr>
              <a:t>(CM-1)</a:t>
            </a:r>
            <a:endParaRPr lang="en-US" altLang="en-US" dirty="0" smtClean="0">
              <a:ea typeface="ＭＳ Ｐゴシック" pitchFamily="34" charset="-128"/>
            </a:endParaRPr>
          </a:p>
        </p:txBody>
      </p:sp>
    </p:spTree>
    <p:extLst>
      <p:ext uri="{BB962C8B-B14F-4D97-AF65-F5344CB8AC3E}">
        <p14:creationId xmlns:p14="http://schemas.microsoft.com/office/powerpoint/2010/main" val="10867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45459" y="578224"/>
            <a:ext cx="8229600" cy="762000"/>
          </a:xfrm>
        </p:spPr>
        <p:txBody>
          <a:bodyPr>
            <a:normAutofit/>
          </a:bodyPr>
          <a:lstStyle/>
          <a:p>
            <a:pPr eaLnBrk="1" hangingPunct="1"/>
            <a:r>
              <a:rPr lang="en-US" altLang="en-US" dirty="0" smtClean="0">
                <a:ea typeface="ＭＳ Ｐゴシック" pitchFamily="34" charset="-128"/>
              </a:rPr>
              <a:t>Eligibility Criteria (ECI-1)</a:t>
            </a:r>
          </a:p>
        </p:txBody>
      </p:sp>
      <p:sp>
        <p:nvSpPr>
          <p:cNvPr id="4" name="Content Placeholder 2"/>
          <p:cNvSpPr>
            <a:spLocks noGrp="1"/>
          </p:cNvSpPr>
          <p:nvPr>
            <p:ph sz="half" idx="2"/>
          </p:nvPr>
        </p:nvSpPr>
        <p:spPr>
          <a:xfrm>
            <a:off x="273424" y="1909482"/>
            <a:ext cx="8870576" cy="4576482"/>
          </a:xfrm>
        </p:spPr>
        <p:txBody>
          <a:bodyPr/>
          <a:lstStyle/>
          <a:p>
            <a:pPr marL="0" indent="0" eaLnBrk="1" hangingPunct="1">
              <a:spcAft>
                <a:spcPts val="1200"/>
              </a:spcAft>
              <a:buSzPct val="85000"/>
              <a:buNone/>
            </a:pPr>
            <a:r>
              <a:rPr lang="en-US" altLang="en-US" sz="2200" dirty="0" smtClean="0">
                <a:ea typeface="ＭＳ Ｐゴシック" pitchFamily="34" charset="-128"/>
                <a:cs typeface="Arial" charset="0"/>
              </a:rPr>
              <a:t>Allows SCHARP to report on # </a:t>
            </a:r>
            <a:r>
              <a:rPr lang="en-US" altLang="en-US" sz="2200" dirty="0" err="1" smtClean="0">
                <a:ea typeface="ＭＳ Ｐゴシック" pitchFamily="34" charset="-128"/>
                <a:cs typeface="Arial" charset="0"/>
              </a:rPr>
              <a:t>ppts</a:t>
            </a:r>
            <a:r>
              <a:rPr lang="en-US" altLang="en-US" sz="2200" dirty="0" smtClean="0">
                <a:ea typeface="ＭＳ Ｐゴシック" pitchFamily="34" charset="-128"/>
                <a:cs typeface="Arial" charset="0"/>
              </a:rPr>
              <a:t> screened, # enrolled, # screen fails and reasons for screen fails</a:t>
            </a:r>
          </a:p>
          <a:p>
            <a:pPr marL="0" indent="0" eaLnBrk="1" hangingPunct="1">
              <a:spcAft>
                <a:spcPts val="1200"/>
              </a:spcAft>
              <a:buSzPct val="85000"/>
              <a:buNone/>
            </a:pPr>
            <a:r>
              <a:rPr lang="en-US" altLang="en-US" sz="2200" u="sng" dirty="0" smtClean="0">
                <a:ea typeface="ＭＳ Ｐゴシック" pitchFamily="34" charset="-128"/>
                <a:cs typeface="Arial" charset="0"/>
              </a:rPr>
              <a:t>Item 4:</a:t>
            </a:r>
            <a:r>
              <a:rPr lang="en-US" altLang="en-US" sz="2200" dirty="0" smtClean="0">
                <a:ea typeface="ＭＳ Ｐゴシック" pitchFamily="34" charset="-128"/>
                <a:cs typeface="Arial" charset="0"/>
              </a:rPr>
              <a:t> Mark all reasons that apply</a:t>
            </a:r>
          </a:p>
          <a:p>
            <a:pPr marL="0" indent="0" eaLnBrk="1" hangingPunct="1">
              <a:spcAft>
                <a:spcPts val="1200"/>
              </a:spcAft>
              <a:buSzPct val="85000"/>
              <a:buNone/>
            </a:pPr>
            <a:r>
              <a:rPr lang="en-US" altLang="en-US" sz="2200" dirty="0" smtClean="0">
                <a:ea typeface="ＭＳ Ｐゴシック" pitchFamily="34" charset="-128"/>
                <a:cs typeface="Arial" charset="0"/>
              </a:rPr>
              <a:t>In Screening Visit packet; complete only if screen fail</a:t>
            </a:r>
          </a:p>
          <a:p>
            <a:pPr marL="0" indent="0" eaLnBrk="1" hangingPunct="1">
              <a:spcAft>
                <a:spcPts val="1200"/>
              </a:spcAft>
              <a:buSzPct val="85000"/>
              <a:buNone/>
            </a:pPr>
            <a:r>
              <a:rPr lang="en-US" altLang="en-US" sz="2200" dirty="0" smtClean="0">
                <a:ea typeface="ＭＳ Ｐゴシック" pitchFamily="34" charset="-128"/>
                <a:cs typeface="Arial" charset="0"/>
              </a:rPr>
              <a:t>Move to Enrollment Visit packet and complete then if Enrollment scheduled </a:t>
            </a:r>
          </a:p>
          <a:p>
            <a:pPr marL="0" indent="0">
              <a:buNone/>
            </a:pPr>
            <a:r>
              <a:rPr lang="en-ZA" altLang="en-US" sz="2200" dirty="0" smtClean="0">
                <a:ea typeface="ＭＳ Ｐゴシック" pitchFamily="34" charset="-128"/>
                <a:cs typeface="Arial" charset="0"/>
              </a:rPr>
              <a:t>If a participant screen fails, then screens again:</a:t>
            </a:r>
          </a:p>
          <a:p>
            <a:pPr marL="201168" lvl="1" indent="0">
              <a:buNone/>
            </a:pPr>
            <a:r>
              <a:rPr lang="en-ZA" altLang="en-US" sz="2200" dirty="0" smtClean="0">
                <a:ea typeface="ＭＳ Ｐゴシック" pitchFamily="34" charset="-128"/>
                <a:cs typeface="Arial" charset="0"/>
              </a:rPr>
              <a:t>Always update and re-fax original ECI completed for the participant - do not complete a 2</a:t>
            </a:r>
            <a:r>
              <a:rPr lang="en-ZA" altLang="en-US" sz="2200" baseline="30000" dirty="0" smtClean="0">
                <a:ea typeface="ＭＳ Ｐゴシック" pitchFamily="34" charset="-128"/>
                <a:cs typeface="Arial" charset="0"/>
              </a:rPr>
              <a:t>nd</a:t>
            </a:r>
            <a:r>
              <a:rPr lang="en-ZA" altLang="en-US" sz="2200" dirty="0" smtClean="0">
                <a:ea typeface="ＭＳ Ｐゴシック" pitchFamily="34" charset="-128"/>
                <a:cs typeface="Arial" charset="0"/>
              </a:rPr>
              <a:t> (new) ECI CRF </a:t>
            </a:r>
          </a:p>
          <a:p>
            <a:pPr eaLnBrk="1" hangingPunct="1">
              <a:spcAft>
                <a:spcPts val="1200"/>
              </a:spcAft>
              <a:buSzPct val="85000"/>
              <a:buFont typeface="Wingdings" pitchFamily="2" charset="2"/>
              <a:buChar char="§"/>
            </a:pPr>
            <a:endParaRPr lang="en-US" altLang="en-US" dirty="0" smtClean="0">
              <a:ea typeface="ＭＳ Ｐゴシック" pitchFamily="34" charset="-128"/>
              <a:cs typeface="Arial" charset="0"/>
            </a:endParaRPr>
          </a:p>
        </p:txBody>
      </p:sp>
    </p:spTree>
    <p:extLst>
      <p:ext uri="{BB962C8B-B14F-4D97-AF65-F5344CB8AC3E}">
        <p14:creationId xmlns:p14="http://schemas.microsoft.com/office/powerpoint/2010/main" val="892394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604"/>
            <a:ext cx="9144000" cy="1450757"/>
          </a:xfrm>
        </p:spPr>
        <p:txBody>
          <a:bodyPr/>
          <a:lstStyle/>
          <a:p>
            <a:pPr algn="ctr"/>
            <a:r>
              <a:rPr lang="en-US" dirty="0" smtClean="0"/>
              <a:t>Screening Visit Components (Cont’d)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6108953"/>
              </p:ext>
            </p:extLst>
          </p:nvPr>
        </p:nvGraphicFramePr>
        <p:xfrm>
          <a:off x="76200" y="1828801"/>
          <a:ext cx="8991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239000" y="6019800"/>
            <a:ext cx="1789144" cy="307777"/>
          </a:xfrm>
          <a:prstGeom prst="rect">
            <a:avLst/>
          </a:prstGeom>
          <a:noFill/>
        </p:spPr>
        <p:txBody>
          <a:bodyPr wrap="none" rtlCol="0">
            <a:spAutoFit/>
          </a:bodyPr>
          <a:lstStyle/>
          <a:p>
            <a:r>
              <a:rPr lang="en-US" sz="1400" i="1" dirty="0">
                <a:solidFill>
                  <a:srgbClr val="7030A0"/>
                </a:solidFill>
              </a:rPr>
              <a:t>* If clinically indicated</a:t>
            </a:r>
          </a:p>
        </p:txBody>
      </p:sp>
    </p:spTree>
    <p:extLst>
      <p:ext uri="{BB962C8B-B14F-4D97-AF65-F5344CB8AC3E}">
        <p14:creationId xmlns:p14="http://schemas.microsoft.com/office/powerpoint/2010/main" val="1133069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67553" y="439270"/>
            <a:ext cx="8229600" cy="762000"/>
          </a:xfrm>
        </p:spPr>
        <p:txBody>
          <a:bodyPr/>
          <a:lstStyle/>
          <a:p>
            <a:pPr eaLnBrk="1" hangingPunct="1"/>
            <a:r>
              <a:rPr lang="en-US" altLang="en-US" dirty="0" smtClean="0">
                <a:ea typeface="ＭＳ Ｐゴシック" pitchFamily="34" charset="-128"/>
              </a:rPr>
              <a:t>Screening Visit QA/QC</a:t>
            </a:r>
          </a:p>
        </p:txBody>
      </p:sp>
      <p:sp>
        <p:nvSpPr>
          <p:cNvPr id="4" name="Content Placeholder 2"/>
          <p:cNvSpPr>
            <a:spLocks noGrp="1"/>
          </p:cNvSpPr>
          <p:nvPr>
            <p:ph sz="half" idx="2"/>
          </p:nvPr>
        </p:nvSpPr>
        <p:spPr>
          <a:xfrm>
            <a:off x="892628" y="1970314"/>
            <a:ext cx="7794171" cy="4354286"/>
          </a:xfrm>
        </p:spPr>
        <p:txBody>
          <a:bodyPr>
            <a:noAutofit/>
          </a:bodyPr>
          <a:lstStyle/>
          <a:p>
            <a:pPr eaLnBrk="1" hangingPunct="1">
              <a:buSzPct val="85000"/>
              <a:buFont typeface="Wingdings" pitchFamily="2" charset="2"/>
              <a:buChar char="§"/>
              <a:defRPr/>
            </a:pPr>
            <a:r>
              <a:rPr lang="en-US" dirty="0" smtClean="0">
                <a:ea typeface="ＭＳ Ｐゴシック" pitchFamily="34" charset="-128"/>
                <a:cs typeface="Arial" charset="0"/>
              </a:rPr>
              <a:t>Before ppt leaves:</a:t>
            </a:r>
          </a:p>
          <a:p>
            <a:pPr lvl="1" eaLnBrk="1" hangingPunct="1">
              <a:buSzPct val="85000"/>
              <a:buFont typeface="Wingdings" pitchFamily="2" charset="2"/>
              <a:buChar char="§"/>
              <a:defRPr/>
            </a:pPr>
            <a:r>
              <a:rPr lang="en-US" sz="2000" dirty="0" smtClean="0">
                <a:ea typeface="ＭＳ Ｐゴシック" pitchFamily="34" charset="-128"/>
                <a:cs typeface="Arial" charset="0"/>
              </a:rPr>
              <a:t>Review visit checklist for completeness</a:t>
            </a:r>
          </a:p>
          <a:p>
            <a:pPr lvl="1" eaLnBrk="1" hangingPunct="1">
              <a:buSzPct val="85000"/>
              <a:buFont typeface="Wingdings" pitchFamily="2" charset="2"/>
              <a:buChar char="§"/>
              <a:defRPr/>
            </a:pPr>
            <a:r>
              <a:rPr lang="en-US" sz="2000" dirty="0" smtClean="0">
                <a:ea typeface="ＭＳ Ｐゴシック" pitchFamily="34" charset="-128"/>
                <a:cs typeface="Arial" charset="0"/>
              </a:rPr>
              <a:t>Review screening eligibility checklist/worksheets for completeness</a:t>
            </a:r>
          </a:p>
          <a:p>
            <a:pPr eaLnBrk="1" hangingPunct="1">
              <a:buSzPct val="85000"/>
              <a:buFont typeface="Wingdings" pitchFamily="2" charset="2"/>
              <a:buChar char="§"/>
              <a:defRPr/>
            </a:pPr>
            <a:r>
              <a:rPr lang="en-US" dirty="0" smtClean="0">
                <a:ea typeface="ＭＳ Ｐゴシック" pitchFamily="34" charset="-128"/>
                <a:cs typeface="Arial" charset="0"/>
              </a:rPr>
              <a:t>Make sure lab requisition documents are in order  </a:t>
            </a:r>
          </a:p>
          <a:p>
            <a:pPr eaLnBrk="1" hangingPunct="1">
              <a:buSzPct val="85000"/>
              <a:buFont typeface="Wingdings" pitchFamily="2" charset="2"/>
              <a:buChar char="§"/>
              <a:defRPr/>
            </a:pPr>
            <a:r>
              <a:rPr lang="en-US" dirty="0" smtClean="0">
                <a:ea typeface="ＭＳ Ｐゴシック" pitchFamily="34" charset="-128"/>
                <a:cs typeface="Arial" charset="0"/>
              </a:rPr>
              <a:t>Review pelvic exam/physical exam forms and make sure all needed items are entered on PRE log </a:t>
            </a:r>
          </a:p>
          <a:p>
            <a:pPr eaLnBrk="1" hangingPunct="1">
              <a:buSzPct val="85000"/>
              <a:buFont typeface="Wingdings" pitchFamily="2" charset="2"/>
              <a:buChar char="§"/>
              <a:defRPr/>
            </a:pPr>
            <a:r>
              <a:rPr lang="en-US" dirty="0" smtClean="0">
                <a:ea typeface="ＭＳ Ｐゴシック" pitchFamily="34" charset="-128"/>
                <a:cs typeface="Arial" charset="0"/>
              </a:rPr>
              <a:t>Do not fax any forms until ppt enrolls; fax ECI if ppt will not proceed to Enrollment</a:t>
            </a:r>
          </a:p>
          <a:p>
            <a:pPr eaLnBrk="1" hangingPunct="1">
              <a:buSzPct val="85000"/>
              <a:buFont typeface="Wingdings" pitchFamily="2" charset="2"/>
              <a:buChar char="§"/>
              <a:defRPr/>
            </a:pPr>
            <a:r>
              <a:rPr lang="en-US" dirty="0" smtClean="0">
                <a:ea typeface="ＭＳ Ｐゴシック" pitchFamily="34" charset="-128"/>
                <a:cs typeface="Arial" charset="0"/>
              </a:rPr>
              <a:t>Make sure systems are in place for enrollment, including scheduling, </a:t>
            </a:r>
            <a:r>
              <a:rPr lang="en-US" dirty="0" err="1" smtClean="0">
                <a:ea typeface="ＭＳ Ｐゴシック" pitchFamily="34" charset="-128"/>
                <a:cs typeface="Arial" charset="0"/>
              </a:rPr>
              <a:t>ppt</a:t>
            </a:r>
            <a:r>
              <a:rPr lang="en-US" dirty="0" smtClean="0">
                <a:ea typeface="ＭＳ Ｐゴシック" pitchFamily="34" charset="-128"/>
                <a:cs typeface="Arial" charset="0"/>
              </a:rPr>
              <a:t> files, Pharmacy is aware of potential enrollment, etc.  </a:t>
            </a:r>
          </a:p>
        </p:txBody>
      </p:sp>
    </p:spTree>
    <p:extLst>
      <p:ext uri="{BB962C8B-B14F-4D97-AF65-F5344CB8AC3E}">
        <p14:creationId xmlns:p14="http://schemas.microsoft.com/office/powerpoint/2010/main" val="19379701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533400"/>
            <a:ext cx="8229600" cy="838200"/>
          </a:xfrm>
        </p:spPr>
        <p:txBody>
          <a:bodyPr/>
          <a:lstStyle/>
          <a:p>
            <a:pPr eaLnBrk="1" hangingPunct="1"/>
            <a:r>
              <a:rPr lang="en-US" altLang="en-US" sz="4800" dirty="0" smtClean="0">
                <a:ea typeface="ＭＳ Ｐゴシック" pitchFamily="34" charset="-128"/>
              </a:rPr>
              <a:t>PTID Name Linkage Log	</a:t>
            </a:r>
          </a:p>
        </p:txBody>
      </p:sp>
      <p:grpSp>
        <p:nvGrpSpPr>
          <p:cNvPr id="2" name="Group 1"/>
          <p:cNvGrpSpPr/>
          <p:nvPr/>
        </p:nvGrpSpPr>
        <p:grpSpPr>
          <a:xfrm>
            <a:off x="286870" y="1926851"/>
            <a:ext cx="8531599" cy="3725396"/>
            <a:chOff x="286870" y="1926851"/>
            <a:chExt cx="8531599" cy="3725396"/>
          </a:xfrm>
        </p:grpSpPr>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l="23708" t="29800" r="22385" b="40894"/>
            <a:stretch>
              <a:fillRect/>
            </a:stretch>
          </p:blipFill>
          <p:spPr bwMode="auto">
            <a:xfrm>
              <a:off x="286870" y="1994647"/>
              <a:ext cx="84105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6"/>
            <p:cNvSpPr txBox="1">
              <a:spLocks noChangeArrowheads="1"/>
            </p:cNvSpPr>
            <p:nvPr/>
          </p:nvSpPr>
          <p:spPr bwMode="auto">
            <a:xfrm>
              <a:off x="7370669" y="1926851"/>
              <a:ext cx="1447800"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500" dirty="0">
                  <a:solidFill>
                    <a:srgbClr val="FF0000"/>
                  </a:solidFill>
                  <a:latin typeface="Arial" charset="0"/>
                </a:rPr>
                <a:t>MTN-027</a:t>
              </a:r>
            </a:p>
          </p:txBody>
        </p:sp>
      </p:grpSp>
    </p:spTree>
    <p:extLst>
      <p:ext uri="{BB962C8B-B14F-4D97-AF65-F5344CB8AC3E}">
        <p14:creationId xmlns:p14="http://schemas.microsoft.com/office/powerpoint/2010/main" val="21600876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estions"/>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71800" y="533400"/>
            <a:ext cx="3124200" cy="36499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96128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ea typeface="MS PGothic" pitchFamily="34" charset="-128"/>
              </a:rPr>
              <a:t>Informed Consent Tools</a:t>
            </a:r>
            <a:endParaRPr lang="en-US" sz="6000" dirty="0"/>
          </a:p>
        </p:txBody>
      </p:sp>
    </p:spTree>
    <p:custDataLst>
      <p:tags r:id="rId1"/>
    </p:custDataLst>
    <p:extLst>
      <p:ext uri="{BB962C8B-B14F-4D97-AF65-F5344CB8AC3E}">
        <p14:creationId xmlns:p14="http://schemas.microsoft.com/office/powerpoint/2010/main" val="3888106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Informed Consent Form</a:t>
            </a:r>
            <a:endParaRPr lang="en-US" sz="48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68128740"/>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30677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16" y="90152"/>
            <a:ext cx="9139084" cy="6767848"/>
          </a:xfrm>
          <a:prstGeom prst="rect">
            <a:avLst/>
          </a:prstGeom>
        </p:spPr>
      </p:pic>
    </p:spTree>
    <p:extLst>
      <p:ext uri="{BB962C8B-B14F-4D97-AF65-F5344CB8AC3E}">
        <p14:creationId xmlns:p14="http://schemas.microsoft.com/office/powerpoint/2010/main" val="3368936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651" r="7142"/>
          <a:stretch/>
        </p:blipFill>
        <p:spPr>
          <a:xfrm>
            <a:off x="0" y="1663662"/>
            <a:ext cx="9143999" cy="1753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7"/>
          <p:cNvSpPr>
            <a:spLocks noGrp="1"/>
          </p:cNvSpPr>
          <p:nvPr>
            <p:ph idx="4294967295"/>
          </p:nvPr>
        </p:nvSpPr>
        <p:spPr>
          <a:xfrm>
            <a:off x="596900" y="1831749"/>
            <a:ext cx="7543800" cy="4022725"/>
          </a:xfrm>
        </p:spPr>
        <p:txBody>
          <a:bodyPr>
            <a:normAutofit lnSpcReduction="10000"/>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endParaRPr lang="en-US" sz="2800" b="1" dirty="0" smtClean="0">
              <a:solidFill>
                <a:srgbClr val="7030A0"/>
              </a:solidFill>
            </a:endParaRPr>
          </a:p>
          <a:p>
            <a:pPr marL="0" indent="0" algn="ctr">
              <a:buNone/>
            </a:pPr>
            <a:endParaRPr lang="en-US" sz="2800" b="1" dirty="0">
              <a:solidFill>
                <a:srgbClr val="7030A0"/>
              </a:solidFill>
            </a:endParaRPr>
          </a:p>
          <a:p>
            <a:pPr marL="0" indent="0" algn="ctr">
              <a:buNone/>
            </a:pPr>
            <a:r>
              <a:rPr lang="en-US" sz="2800" b="1" dirty="0" smtClean="0">
                <a:solidFill>
                  <a:srgbClr val="7030A0"/>
                </a:solidFill>
              </a:rPr>
              <a:t>Consent for Participation in In-Depth Interview</a:t>
            </a:r>
            <a:endParaRPr lang="en-US" sz="2800" b="1" dirty="0">
              <a:solidFill>
                <a:srgbClr val="7030A0"/>
              </a:solidFill>
            </a:endParaRPr>
          </a:p>
        </p:txBody>
      </p:sp>
      <p:sp>
        <p:nvSpPr>
          <p:cNvPr id="10" name="Up Arrow 9"/>
          <p:cNvSpPr/>
          <p:nvPr/>
        </p:nvSpPr>
        <p:spPr>
          <a:xfrm>
            <a:off x="4151086" y="4412344"/>
            <a:ext cx="435428" cy="943428"/>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634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4294967295"/>
          </p:nvPr>
        </p:nvSpPr>
        <p:spPr>
          <a:xfrm>
            <a:off x="814614" y="2034949"/>
            <a:ext cx="7543800" cy="4351337"/>
          </a:xfrm>
        </p:spPr>
        <p:txBody>
          <a:bodyPr>
            <a:normAutofit fontScale="92500" lnSpcReduction="10000"/>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endParaRPr lang="en-US" sz="2800" b="1" dirty="0" smtClean="0">
              <a:solidFill>
                <a:srgbClr val="7030A0"/>
              </a:solidFill>
            </a:endParaRPr>
          </a:p>
          <a:p>
            <a:pPr marL="0" indent="0" algn="ctr">
              <a:buNone/>
            </a:pPr>
            <a:endParaRPr lang="en-US" sz="2800" b="1" dirty="0">
              <a:solidFill>
                <a:srgbClr val="7030A0"/>
              </a:solidFill>
            </a:endParaRPr>
          </a:p>
          <a:p>
            <a:pPr marL="0" indent="0" algn="ctr">
              <a:buNone/>
            </a:pPr>
            <a:r>
              <a:rPr lang="en-US" sz="2800" b="1" dirty="0" smtClean="0">
                <a:solidFill>
                  <a:srgbClr val="7030A0"/>
                </a:solidFill>
              </a:rPr>
              <a:t>Consent for Participation in Extra Samples Group (Rectal Fluid Subset)</a:t>
            </a:r>
            <a:endParaRPr lang="en-US" sz="2800" b="1" dirty="0">
              <a:solidFill>
                <a:srgbClr val="7030A0"/>
              </a:solidFill>
            </a:endParaRPr>
          </a:p>
        </p:txBody>
      </p:sp>
      <p:sp>
        <p:nvSpPr>
          <p:cNvPr id="10" name="Up Arrow 9"/>
          <p:cNvSpPr/>
          <p:nvPr/>
        </p:nvSpPr>
        <p:spPr>
          <a:xfrm>
            <a:off x="4151086" y="4661304"/>
            <a:ext cx="435428" cy="798285"/>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srcRect l="1165" r="2260" b="3619"/>
          <a:stretch/>
        </p:blipFill>
        <p:spPr>
          <a:xfrm>
            <a:off x="595085" y="159657"/>
            <a:ext cx="8418286" cy="4501647"/>
          </a:xfrm>
          <a:prstGeom prst="rect">
            <a:avLst/>
          </a:prstGeom>
        </p:spPr>
      </p:pic>
    </p:spTree>
    <p:extLst>
      <p:ext uri="{BB962C8B-B14F-4D97-AF65-F5344CB8AC3E}">
        <p14:creationId xmlns:p14="http://schemas.microsoft.com/office/powerpoint/2010/main" val="2520548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00B050"/>
      </a:accent1>
      <a:accent2>
        <a:srgbClr val="7030A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54A62E583597429E5B0CB71B450F67" ma:contentTypeVersion="8" ma:contentTypeDescription="Create a new document." ma:contentTypeScope="" ma:versionID="ad0bb49b05e1e56d3d122ffc7238749f">
  <xsd:schema xmlns:xsd="http://www.w3.org/2001/XMLSchema" xmlns:xs="http://www.w3.org/2001/XMLSchema" xmlns:p="http://schemas.microsoft.com/office/2006/metadata/properties" xmlns:ns2="0cdb9d7b-3bdb-4b1c-be50-7737cb6ee7a2" xmlns:ns3="9b9b8526-52fd-4806-9f47-fbe52ecee204" targetNamespace="http://schemas.microsoft.com/office/2006/metadata/properties" ma:root="true" ma:fieldsID="836bb3a40eb0c6a6b8d0c7fd415550ea" ns2:_="" ns3:_="">
    <xsd:import namespace="0cdb9d7b-3bdb-4b1c-be50-7737cb6ee7a2"/>
    <xsd:import namespace="9b9b8526-52fd-4806-9f47-fbe52ecee204"/>
    <xsd:element name="properties">
      <xsd:complexType>
        <xsd:sequence>
          <xsd:element name="documentManagement">
            <xsd:complexType>
              <xsd:all>
                <xsd:element ref="ns2:SharedWithUsers" minOccurs="0"/>
                <xsd:element ref="ns2:SharingHintHash" minOccurs="0"/>
                <xsd:element ref="ns3:TrainingType" minOccurs="0"/>
                <xsd:element ref="ns3:TrainingDoc" minOccurs="0"/>
                <xsd:element ref="ns3:Site" minOccurs="0"/>
                <xsd:element ref="ns3:Status" minOccurs="0"/>
                <xsd:element ref="ns3:ForReview"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b8526-52fd-4806-9f47-fbe52ecee204" elementFormDefault="qualified">
    <xsd:import namespace="http://schemas.microsoft.com/office/2006/documentManagement/types"/>
    <xsd:import namespace="http://schemas.microsoft.com/office/infopath/2007/PartnerControls"/>
    <xsd:element name="TrainingType" ma:index="10" nillable="true" ma:displayName="TrainingType" ma:format="Dropdown" ma:internalName="TrainingType">
      <xsd:simpleType>
        <xsd:restriction base="dms:Choice">
          <xsd:enumeration value="Study Specific"/>
          <xsd:enumeration value="Refresher"/>
          <xsd:enumeration value="Other"/>
        </xsd:restriction>
      </xsd:simpleType>
    </xsd:element>
    <xsd:element name="TrainingDoc" ma:index="11" nillable="true" ma:displayName="TrainingDoc" ma:format="Dropdown" ma:internalName="TrainingDoc">
      <xsd:simpleType>
        <xsd:restriction base="dms:Choice">
          <xsd:enumeration value="Agenda"/>
          <xsd:enumeration value="Presentation"/>
          <xsd:enumeration value="Report"/>
          <xsd:enumeration value="Attendee List/Sign in"/>
          <xsd:enumeration value="Logistics"/>
          <xsd:enumeration value="Handout/Scenarios"/>
          <xsd:enumeration value="Evaluation"/>
          <xsd:enumeration value="Other"/>
        </xsd:restriction>
      </xsd:simpleType>
    </xsd:element>
    <xsd:element name="Site" ma:index="12" nillable="true" ma:displayName="Site" ma:format="Dropdown" ma:internalName="Site">
      <xsd:simpleType>
        <xsd:restriction base="dms:Choice">
          <xsd:enumeration value="Pittsburgh"/>
          <xsd:enumeration value="UAB"/>
          <xsd:enumeration value="General"/>
        </xsd:restriction>
      </xsd:simpleType>
    </xsd:element>
    <xsd:element name="Status" ma:index="13" nillable="true" ma:displayName="Status" ma:default="Draft" ma:format="Dropdown" ma:internalName="Status">
      <xsd:simpleType>
        <xsd:restriction base="dms:Choice">
          <xsd:enumeration value="Draft"/>
          <xsd:enumeration value="Archive"/>
          <xsd:enumeration value="Final"/>
        </xsd:restriction>
      </xsd:simpleType>
    </xsd:element>
    <xsd:element name="ForReview" ma:index="14" nillable="true" ma:displayName="ForReview" ma:default="0" ma:internalName="ForReview">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iningDoc xmlns="9b9b8526-52fd-4806-9f47-fbe52ecee204">Presentation</TrainingDoc>
    <Status xmlns="9b9b8526-52fd-4806-9f47-fbe52ecee204">Draft</Status>
    <Site xmlns="9b9b8526-52fd-4806-9f47-fbe52ecee204">General</Site>
    <TrainingType xmlns="9b9b8526-52fd-4806-9f47-fbe52ecee204">Study Specific</TrainingType>
    <SharedWithUsers xmlns="0cdb9d7b-3bdb-4b1c-be50-7737cb6ee7a2">
      <UserInfo>
        <DisplayName/>
        <AccountId xsi:nil="true"/>
        <AccountType/>
      </UserInfo>
    </SharedWithUsers>
    <ForReview xmlns="9b9b8526-52fd-4806-9f47-fbe52ecee204">true</ForReview>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A8A34D-BC1D-4DFB-9226-8596724F58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db9d7b-3bdb-4b1c-be50-7737cb6ee7a2"/>
    <ds:schemaRef ds:uri="9b9b8526-52fd-4806-9f47-fbe52ecee2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F7FCF0-810D-45C9-8AB5-B99238BA2DB8}">
  <ds:schemaRefs>
    <ds:schemaRef ds:uri="http://purl.org/dc/elements/1.1/"/>
    <ds:schemaRef ds:uri="http://purl.org/dc/dcmitype/"/>
    <ds:schemaRef ds:uri="http://schemas.microsoft.com/office/infopath/2007/PartnerControls"/>
    <ds:schemaRef ds:uri="http://purl.org/dc/terms/"/>
    <ds:schemaRef ds:uri="0cdb9d7b-3bdb-4b1c-be50-7737cb6ee7a2"/>
    <ds:schemaRef ds:uri="9b9b8526-52fd-4806-9f47-fbe52ecee204"/>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D8D73E4-BEA1-4E23-80C6-4E8347887A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261</TotalTime>
  <Words>3872</Words>
  <Application>Microsoft Office PowerPoint</Application>
  <PresentationFormat>On-screen Show (4:3)</PresentationFormat>
  <Paragraphs>378</Paragraphs>
  <Slides>42</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ＭＳ Ｐゴシック</vt:lpstr>
      <vt:lpstr>ＭＳ Ｐゴシック</vt:lpstr>
      <vt:lpstr>Arial</vt:lpstr>
      <vt:lpstr>Calibri</vt:lpstr>
      <vt:lpstr>Calibri Light</vt:lpstr>
      <vt:lpstr>Times New Roman</vt:lpstr>
      <vt:lpstr>Wingdings</vt:lpstr>
      <vt:lpstr>Retrospect</vt:lpstr>
      <vt:lpstr>MTN-027 Screening Visit Procedures</vt:lpstr>
      <vt:lpstr>SSP Manual References</vt:lpstr>
      <vt:lpstr>Screening Visit Components</vt:lpstr>
      <vt:lpstr>Screening Visit Components (Cont’d)</vt:lpstr>
      <vt:lpstr>Informed Consent Tools</vt:lpstr>
      <vt:lpstr>Informed Consent Form</vt:lpstr>
      <vt:lpstr>PowerPoint Presentation</vt:lpstr>
      <vt:lpstr>PowerPoint Presentation</vt:lpstr>
      <vt:lpstr>PowerPoint Presentation</vt:lpstr>
      <vt:lpstr>PowerPoint Presentation</vt:lpstr>
      <vt:lpstr>Informed Consent Coversheet</vt:lpstr>
      <vt:lpstr>Comprehension Assessment</vt:lpstr>
      <vt:lpstr>Visual Aids</vt:lpstr>
      <vt:lpstr>Eligibility Assessment</vt:lpstr>
      <vt:lpstr>Eligibility Determination</vt:lpstr>
      <vt:lpstr>Screening Behavioral Eligibility Worksheet</vt:lpstr>
      <vt:lpstr>Screening Counseling Tools</vt:lpstr>
      <vt:lpstr>Contraceptive Counseling Worksheet</vt:lpstr>
      <vt:lpstr>HIV Pre/Post Test and Risk Reduction Counseling Worksheet</vt:lpstr>
      <vt:lpstr>Protocol Adherence Counseling</vt:lpstr>
      <vt:lpstr>Protocol Adherence Counseling</vt:lpstr>
      <vt:lpstr>Other Visit Tools</vt:lpstr>
      <vt:lpstr>Screening Visit Checklist</vt:lpstr>
      <vt:lpstr>Screening and Enrollment Log</vt:lpstr>
      <vt:lpstr>Screening Window</vt:lpstr>
      <vt:lpstr>Screening Window</vt:lpstr>
      <vt:lpstr>Last Day to Enroll Calculator</vt:lpstr>
      <vt:lpstr>Required Documentation for Screen Failures</vt:lpstr>
      <vt:lpstr>MTN-027 Screening Visit CRFs</vt:lpstr>
      <vt:lpstr>Approach to CRF Training</vt:lpstr>
      <vt:lpstr>Screening CRFs</vt:lpstr>
      <vt:lpstr>Demographics (DEM-1)</vt:lpstr>
      <vt:lpstr>Pre-existing Conditions Log (PRE)</vt:lpstr>
      <vt:lpstr>Pre-existing Conditions log – con’t</vt:lpstr>
      <vt:lpstr>Pre-existing Conditions log – con’t</vt:lpstr>
      <vt:lpstr>Pre-existing Conditions log– con’t </vt:lpstr>
      <vt:lpstr>Concomitant Medications Log  (CM-1)</vt:lpstr>
      <vt:lpstr>PowerPoint Presentation</vt:lpstr>
      <vt:lpstr>Eligibility Criteria (ECI-1)</vt:lpstr>
      <vt:lpstr>Screening Visit QA/QC</vt:lpstr>
      <vt:lpstr>PTID Name Linkage Log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Visit Procedures</dc:title>
  <dc:creator>Sherri Johnson</dc:creator>
  <cp:lastModifiedBy>Ashley Mayo</cp:lastModifiedBy>
  <cp:revision>83</cp:revision>
  <dcterms:created xsi:type="dcterms:W3CDTF">2015-03-25T17:33:11Z</dcterms:created>
  <dcterms:modified xsi:type="dcterms:W3CDTF">2015-05-15T17:40:34Z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0x010100BF54A62E583597429E5B0CB71B450F67</vt:lpwstr>
  </property>
</Properties>
</file>